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287"/>
  </p:sldMasterIdLst>
  <p:notesMasterIdLst>
    <p:notesMasterId r:id="rId2340"/>
  </p:notesMasterIdLst>
  <p:sldIdLst>
    <p:sldId id="257" r:id="rId2288"/>
    <p:sldId id="293" r:id="rId2289"/>
    <p:sldId id="294" r:id="rId2290"/>
    <p:sldId id="258" r:id="rId2291"/>
    <p:sldId id="297" r:id="rId2292"/>
    <p:sldId id="305" r:id="rId2293"/>
    <p:sldId id="295" r:id="rId2294"/>
    <p:sldId id="259" r:id="rId2295"/>
    <p:sldId id="260" r:id="rId2296"/>
    <p:sldId id="292" r:id="rId2297"/>
    <p:sldId id="306" r:id="rId2298"/>
    <p:sldId id="302" r:id="rId2299"/>
    <p:sldId id="263" r:id="rId2300"/>
    <p:sldId id="264" r:id="rId2301"/>
    <p:sldId id="265" r:id="rId2302"/>
    <p:sldId id="266" r:id="rId2303"/>
    <p:sldId id="304" r:id="rId2304"/>
    <p:sldId id="268" r:id="rId2305"/>
    <p:sldId id="269" r:id="rId2306"/>
    <p:sldId id="270" r:id="rId2307"/>
    <p:sldId id="271" r:id="rId2308"/>
    <p:sldId id="272" r:id="rId2309"/>
    <p:sldId id="273" r:id="rId2310"/>
    <p:sldId id="274" r:id="rId2311"/>
    <p:sldId id="291" r:id="rId2312"/>
    <p:sldId id="276" r:id="rId2313"/>
    <p:sldId id="303" r:id="rId2314"/>
    <p:sldId id="278" r:id="rId2315"/>
    <p:sldId id="290" r:id="rId2316"/>
    <p:sldId id="289" r:id="rId2317"/>
    <p:sldId id="280" r:id="rId2318"/>
    <p:sldId id="281" r:id="rId2319"/>
    <p:sldId id="282" r:id="rId2320"/>
    <p:sldId id="283" r:id="rId2321"/>
    <p:sldId id="296" r:id="rId2322"/>
    <p:sldId id="284" r:id="rId2323"/>
    <p:sldId id="285" r:id="rId2324"/>
    <p:sldId id="286" r:id="rId2325"/>
    <p:sldId id="287" r:id="rId2326"/>
    <p:sldId id="307" r:id="rId2327"/>
    <p:sldId id="308" r:id="rId2328"/>
    <p:sldId id="309" r:id="rId2329"/>
    <p:sldId id="310" r:id="rId2330"/>
    <p:sldId id="311" r:id="rId2331"/>
    <p:sldId id="312" r:id="rId2332"/>
    <p:sldId id="313" r:id="rId2333"/>
    <p:sldId id="314" r:id="rId2334"/>
    <p:sldId id="315" r:id="rId2335"/>
    <p:sldId id="318" r:id="rId2336"/>
    <p:sldId id="316" r:id="rId2337"/>
    <p:sldId id="317" r:id="rId2338"/>
    <p:sldId id="319" r:id="rId233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86546" autoAdjust="0"/>
  </p:normalViewPr>
  <p:slideViewPr>
    <p:cSldViewPr snapToGrid="0">
      <p:cViewPr varScale="1">
        <p:scale>
          <a:sx n="66" d="100"/>
          <a:sy n="6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slide" Target="slides/slide25.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slide" Target="slides/slide2.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slide" Target="slides/slide40.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slide" Target="slides/slide8.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slide" Target="slides/slide46.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2190" Type="http://schemas.openxmlformats.org/officeDocument/2006/relationships/customXml" Target="../customXml/item2190.xml"/><Relationship Id="rId2288" Type="http://schemas.openxmlformats.org/officeDocument/2006/relationships/slide" Target="slides/slide1.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customXml" Target="../customXml/item2050.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2215" Type="http://schemas.openxmlformats.org/officeDocument/2006/relationships/customXml" Target="../customXml/item2215.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2304" Type="http://schemas.openxmlformats.org/officeDocument/2006/relationships/slide" Target="slides/slide17.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customXml" Target="../customXml/item225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slide" Target="slides/slide39.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slide" Target="slides/slide7.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slide" Target="slides/slide32.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slide" Target="slides/slide23.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slide" Target="slides/slide45.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slideMaster" Target="slideMasters/slideMaster1.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slide" Target="slides/slide16.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slide" Target="slides/slide38.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slide" Target="slides/slide6.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slide" Target="slides/slide31.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slide" Target="slides/slide44.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slide" Target="slides/slide15.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slide" Target="slides/slide37.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slide" Target="slides/slide5.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slide" Target="slides/slide30.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slide" Target="slides/slide52.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slide" Target="slides/slide43.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slide" Target="slides/slide14.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slide" Target="slides/slide36.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slide" Target="slides/slide4.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slide" Target="slides/slide29.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slide" Target="slides/slide51.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slide" Target="slides/slide22.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slide" Target="slides/slide13.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slide" Target="slides/slide35.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tableStyles" Target="tableStyles.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slide" Target="slides/slide12.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slide" Target="slides/slide3.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slide" Target="slides/slide28.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slide" Target="slides/slide50.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slide" Target="slides/slide21.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slide" Target="slides/slide34.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theme" Target="theme/theme1.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slide" Target="slides/slide11.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slide" Target="slides/slide27.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slide" Target="slides/slide49.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slide" Target="slides/slide20.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slide" Target="slides/slide42.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slide" Target="slides/slide33.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viewProps" Target="viewProps.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slide" Target="slides/slide10.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slide" Target="slides/slide26.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slide" Target="slides/slide48.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slide" Target="slides/slide19.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slide" Target="slides/slide41.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presProps" Target="presProps.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slide" Target="slides/slide9.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slide" Target="slides/slide47.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slide" Target="slides/slide18.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notesMaster" Target="notesMasters/notesMaster1.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slide" Target="slides/slide24.xml"/><Relationship Id="rId1120" Type="http://schemas.openxmlformats.org/officeDocument/2006/relationships/customXml" Target="../customXml/item1120.xml"/><Relationship Id="rId1937" Type="http://schemas.openxmlformats.org/officeDocument/2006/relationships/customXml" Target="../customXml/item19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11/10/2019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518.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806.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88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79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864.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11/10/2019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11/10/2019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580.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226.xml"/><Relationship Id="rId7" Type="http://schemas.openxmlformats.org/officeDocument/2006/relationships/customXml" Target="../../customXml/item2275.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356.xml"/><Relationship Id="rId16" Type="http://schemas.openxmlformats.org/officeDocument/2006/relationships/image" Target="../media/image5.png"/><Relationship Id="rId1" Type="http://schemas.openxmlformats.org/officeDocument/2006/relationships/customXml" Target="../../customXml/item103.xml"/><Relationship Id="rId6" Type="http://schemas.openxmlformats.org/officeDocument/2006/relationships/customXml" Target="../../customXml/item1590.xml"/><Relationship Id="rId11" Type="http://schemas.openxmlformats.org/officeDocument/2006/relationships/notesSlide" Target="../notesSlides/notesSlide1.xml"/><Relationship Id="rId5" Type="http://schemas.openxmlformats.org/officeDocument/2006/relationships/customXml" Target="../../customXml/item2174.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374.xml"/><Relationship Id="rId9" Type="http://schemas.openxmlformats.org/officeDocument/2006/relationships/customXml" Target="../../customXml/item181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217.xml"/><Relationship Id="rId18" Type="http://schemas.openxmlformats.org/officeDocument/2006/relationships/customXml" Target="../../customXml/item2244.xml"/><Relationship Id="rId26" Type="http://schemas.openxmlformats.org/officeDocument/2006/relationships/customXml" Target="../../customXml/item1520.xml"/><Relationship Id="rId39" Type="http://schemas.openxmlformats.org/officeDocument/2006/relationships/slide" Target="slide13.xml"/><Relationship Id="rId21" Type="http://schemas.openxmlformats.org/officeDocument/2006/relationships/customXml" Target="../../customXml/item1693.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416.xml"/><Relationship Id="rId2" Type="http://schemas.openxmlformats.org/officeDocument/2006/relationships/customXml" Target="../../customXml/item1184.xml"/><Relationship Id="rId16" Type="http://schemas.openxmlformats.org/officeDocument/2006/relationships/customXml" Target="../../customXml/item630.xml"/><Relationship Id="rId29" Type="http://schemas.openxmlformats.org/officeDocument/2006/relationships/image" Target="../media/image1.png"/><Relationship Id="rId11" Type="http://schemas.openxmlformats.org/officeDocument/2006/relationships/customXml" Target="../../customXml/item1678.xml"/><Relationship Id="rId24" Type="http://schemas.openxmlformats.org/officeDocument/2006/relationships/customXml" Target="../../customXml/item2157.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2077.xml"/><Relationship Id="rId10" Type="http://schemas.openxmlformats.org/officeDocument/2006/relationships/customXml" Target="../../customXml/item2030.xml"/><Relationship Id="rId19" Type="http://schemas.openxmlformats.org/officeDocument/2006/relationships/customXml" Target="../../customXml/item133.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196.xml"/><Relationship Id="rId9" Type="http://schemas.openxmlformats.org/officeDocument/2006/relationships/customXml" Target="../../customXml/item1809.xml"/><Relationship Id="rId14" Type="http://schemas.openxmlformats.org/officeDocument/2006/relationships/customXml" Target="../../customXml/item154.xml"/><Relationship Id="rId22" Type="http://schemas.openxmlformats.org/officeDocument/2006/relationships/customXml" Target="../../customXml/item1815.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862.xml"/><Relationship Id="rId51" Type="http://schemas.openxmlformats.org/officeDocument/2006/relationships/slide" Target="slide12.xml"/><Relationship Id="rId3" Type="http://schemas.openxmlformats.org/officeDocument/2006/relationships/customXml" Target="../../customXml/item1613.xml"/><Relationship Id="rId12" Type="http://schemas.openxmlformats.org/officeDocument/2006/relationships/customXml" Target="../../customXml/item1058.xml"/><Relationship Id="rId17" Type="http://schemas.openxmlformats.org/officeDocument/2006/relationships/customXml" Target="../../customXml/item2160.xml"/><Relationship Id="rId25" Type="http://schemas.openxmlformats.org/officeDocument/2006/relationships/customXml" Target="../../customXml/item1677.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262.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2.xml"/><Relationship Id="rId6" Type="http://schemas.openxmlformats.org/officeDocument/2006/relationships/customXml" Target="../../customXml/item179.xml"/><Relationship Id="rId15" Type="http://schemas.openxmlformats.org/officeDocument/2006/relationships/customXml" Target="../../customXml/item119.xml"/><Relationship Id="rId23" Type="http://schemas.openxmlformats.org/officeDocument/2006/relationships/customXml" Target="../../customXml/item1015.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053.xml"/><Relationship Id="rId18" Type="http://schemas.openxmlformats.org/officeDocument/2006/relationships/customXml" Target="../../customXml/item1415.xml"/><Relationship Id="rId26" Type="http://schemas.openxmlformats.org/officeDocument/2006/relationships/customXml" Target="../../customXml/item235.xml"/><Relationship Id="rId39" Type="http://schemas.openxmlformats.org/officeDocument/2006/relationships/image" Target="../media/image39.svg"/><Relationship Id="rId21" Type="http://schemas.openxmlformats.org/officeDocument/2006/relationships/customXml" Target="../../customXml/item1046.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331.xml"/><Relationship Id="rId2" Type="http://schemas.openxmlformats.org/officeDocument/2006/relationships/customXml" Target="../../customXml/item1782.xml"/><Relationship Id="rId16" Type="http://schemas.openxmlformats.org/officeDocument/2006/relationships/customXml" Target="../../customXml/item478.xml"/><Relationship Id="rId29" Type="http://schemas.openxmlformats.org/officeDocument/2006/relationships/notesSlide" Target="../notesSlides/notesSlide11.xml"/><Relationship Id="rId11" Type="http://schemas.openxmlformats.org/officeDocument/2006/relationships/customXml" Target="../../customXml/item1500.xml"/><Relationship Id="rId24" Type="http://schemas.openxmlformats.org/officeDocument/2006/relationships/customXml" Target="../../customXml/item1609.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269.xml"/><Relationship Id="rId19" Type="http://schemas.openxmlformats.org/officeDocument/2006/relationships/customXml" Target="../../customXml/item732.xml"/><Relationship Id="rId4" Type="http://schemas.openxmlformats.org/officeDocument/2006/relationships/customXml" Target="../../customXml/item1601.xml"/><Relationship Id="rId9" Type="http://schemas.openxmlformats.org/officeDocument/2006/relationships/customXml" Target="../../customXml/item1924.xml"/><Relationship Id="rId14" Type="http://schemas.openxmlformats.org/officeDocument/2006/relationships/customXml" Target="../../customXml/item1576.xml"/><Relationship Id="rId22" Type="http://schemas.openxmlformats.org/officeDocument/2006/relationships/customXml" Target="../../customXml/item348.xml"/><Relationship Id="rId27" Type="http://schemas.openxmlformats.org/officeDocument/2006/relationships/customXml" Target="../../customXml/item388.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441.xml"/><Relationship Id="rId51" Type="http://schemas.openxmlformats.org/officeDocument/2006/relationships/slide" Target="slide12.xml"/><Relationship Id="rId3" Type="http://schemas.openxmlformats.org/officeDocument/2006/relationships/customXml" Target="../../customXml/item1426.xml"/><Relationship Id="rId12" Type="http://schemas.openxmlformats.org/officeDocument/2006/relationships/customXml" Target="../../customXml/item479.xml"/><Relationship Id="rId17" Type="http://schemas.openxmlformats.org/officeDocument/2006/relationships/customXml" Target="../../customXml/item1329.xml"/><Relationship Id="rId25" Type="http://schemas.openxmlformats.org/officeDocument/2006/relationships/customXml" Target="../../customXml/item1916.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1756.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150.xml"/><Relationship Id="rId6" Type="http://schemas.openxmlformats.org/officeDocument/2006/relationships/customXml" Target="../../customXml/item469.xml"/><Relationship Id="rId15" Type="http://schemas.openxmlformats.org/officeDocument/2006/relationships/customXml" Target="../../customXml/item843.xml"/><Relationship Id="rId23" Type="http://schemas.openxmlformats.org/officeDocument/2006/relationships/customXml" Target="../../customXml/item963.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1564.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707.xml"/><Relationship Id="rId18" Type="http://schemas.openxmlformats.org/officeDocument/2006/relationships/customXml" Target="../../customXml/item1033.xml"/><Relationship Id="rId26" Type="http://schemas.openxmlformats.org/officeDocument/2006/relationships/customXml" Target="../../customXml/item1641.xml"/><Relationship Id="rId39" Type="http://schemas.openxmlformats.org/officeDocument/2006/relationships/image" Target="../media/image38.png"/><Relationship Id="rId21" Type="http://schemas.openxmlformats.org/officeDocument/2006/relationships/customXml" Target="../../customXml/item4.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908.xml"/><Relationship Id="rId2" Type="http://schemas.openxmlformats.org/officeDocument/2006/relationships/customXml" Target="../../customXml/item808.xml"/><Relationship Id="rId16" Type="http://schemas.openxmlformats.org/officeDocument/2006/relationships/customXml" Target="../../customXml/item1427.xml"/><Relationship Id="rId29" Type="http://schemas.openxmlformats.org/officeDocument/2006/relationships/slideLayout" Target="../slideLayouts/slideLayout1.xml"/><Relationship Id="rId1" Type="http://schemas.openxmlformats.org/officeDocument/2006/relationships/customXml" Target="../../customXml/item544.xml"/><Relationship Id="rId6" Type="http://schemas.openxmlformats.org/officeDocument/2006/relationships/customXml" Target="../../customXml/item1416.xml"/><Relationship Id="rId11" Type="http://schemas.openxmlformats.org/officeDocument/2006/relationships/customXml" Target="../../customXml/item2101.xml"/><Relationship Id="rId24" Type="http://schemas.openxmlformats.org/officeDocument/2006/relationships/customXml" Target="../../customXml/item79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972.xml"/><Relationship Id="rId15" Type="http://schemas.openxmlformats.org/officeDocument/2006/relationships/customXml" Target="../../customXml/item925.xml"/><Relationship Id="rId23" Type="http://schemas.openxmlformats.org/officeDocument/2006/relationships/customXml" Target="../../customXml/item1174.xml"/><Relationship Id="rId28" Type="http://schemas.openxmlformats.org/officeDocument/2006/relationships/customXml" Target="../../customXml/item1120.xml"/><Relationship Id="rId36" Type="http://schemas.openxmlformats.org/officeDocument/2006/relationships/image" Target="../media/image6.png"/><Relationship Id="rId10" Type="http://schemas.openxmlformats.org/officeDocument/2006/relationships/customXml" Target="../../customXml/item1900.xml"/><Relationship Id="rId19" Type="http://schemas.openxmlformats.org/officeDocument/2006/relationships/customXml" Target="../../customXml/item734.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075.xml"/><Relationship Id="rId9" Type="http://schemas.openxmlformats.org/officeDocument/2006/relationships/customXml" Target="../../customXml/item671.xml"/><Relationship Id="rId14" Type="http://schemas.openxmlformats.org/officeDocument/2006/relationships/customXml" Target="../../customXml/item1158.xml"/><Relationship Id="rId22" Type="http://schemas.openxmlformats.org/officeDocument/2006/relationships/customXml" Target="../../customXml/item1984.xml"/><Relationship Id="rId27" Type="http://schemas.openxmlformats.org/officeDocument/2006/relationships/customXml" Target="../../customXml/item560.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157.xml"/><Relationship Id="rId3" Type="http://schemas.openxmlformats.org/officeDocument/2006/relationships/customXml" Target="../../customXml/item1411.xml"/><Relationship Id="rId12" Type="http://schemas.openxmlformats.org/officeDocument/2006/relationships/customXml" Target="../../customXml/item1871.xml"/><Relationship Id="rId17" Type="http://schemas.openxmlformats.org/officeDocument/2006/relationships/customXml" Target="../../customXml/item1135.xml"/><Relationship Id="rId25" Type="http://schemas.openxmlformats.org/officeDocument/2006/relationships/customXml" Target="../../customXml/item444.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085.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371.xml"/><Relationship Id="rId18" Type="http://schemas.openxmlformats.org/officeDocument/2006/relationships/customXml" Target="../../customXml/item1656.xml"/><Relationship Id="rId26" Type="http://schemas.openxmlformats.org/officeDocument/2006/relationships/customXml" Target="../../customXml/item547.xml"/><Relationship Id="rId39" Type="http://schemas.openxmlformats.org/officeDocument/2006/relationships/image" Target="../media/image48.png"/><Relationship Id="rId21" Type="http://schemas.openxmlformats.org/officeDocument/2006/relationships/customXml" Target="../../customXml/item1485.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692.xml"/><Relationship Id="rId2" Type="http://schemas.openxmlformats.org/officeDocument/2006/relationships/customXml" Target="../../customXml/item1777.xml"/><Relationship Id="rId16" Type="http://schemas.openxmlformats.org/officeDocument/2006/relationships/customXml" Target="../../customXml/item978.xml"/><Relationship Id="rId29" Type="http://schemas.openxmlformats.org/officeDocument/2006/relationships/image" Target="../media/image1.png"/><Relationship Id="rId11" Type="http://schemas.openxmlformats.org/officeDocument/2006/relationships/customXml" Target="../../customXml/item682.xml"/><Relationship Id="rId24" Type="http://schemas.openxmlformats.org/officeDocument/2006/relationships/customXml" Target="../../customXml/item2145.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628.xml"/><Relationship Id="rId15" Type="http://schemas.openxmlformats.org/officeDocument/2006/relationships/customXml" Target="../../customXml/item1034.xml"/><Relationship Id="rId23" Type="http://schemas.openxmlformats.org/officeDocument/2006/relationships/customXml" Target="../../customXml/item2129.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406.xml"/><Relationship Id="rId19" Type="http://schemas.openxmlformats.org/officeDocument/2006/relationships/customXml" Target="../../customXml/item207.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42.xml"/><Relationship Id="rId9" Type="http://schemas.openxmlformats.org/officeDocument/2006/relationships/customXml" Target="../../customXml/item551.xml"/><Relationship Id="rId14" Type="http://schemas.openxmlformats.org/officeDocument/2006/relationships/customXml" Target="../../customXml/item1210.xml"/><Relationship Id="rId22" Type="http://schemas.openxmlformats.org/officeDocument/2006/relationships/customXml" Target="../../customXml/item32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708.xml"/><Relationship Id="rId3" Type="http://schemas.openxmlformats.org/officeDocument/2006/relationships/customXml" Target="../../customXml/item1573.xml"/><Relationship Id="rId12" Type="http://schemas.openxmlformats.org/officeDocument/2006/relationships/customXml" Target="../../customXml/item282.xml"/><Relationship Id="rId17" Type="http://schemas.openxmlformats.org/officeDocument/2006/relationships/customXml" Target="../../customXml/item1913.xml"/><Relationship Id="rId25" Type="http://schemas.openxmlformats.org/officeDocument/2006/relationships/customXml" Target="../../customXml/item724.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1444.xml"/><Relationship Id="rId41" Type="http://schemas.openxmlformats.org/officeDocument/2006/relationships/image" Target="../media/image22.png"/><Relationship Id="rId1" Type="http://schemas.openxmlformats.org/officeDocument/2006/relationships/customXml" Target="../../customXml/item2210.xml"/><Relationship Id="rId6" Type="http://schemas.openxmlformats.org/officeDocument/2006/relationships/customXml" Target="../../customXml/item1663.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859.xml"/><Relationship Id="rId18" Type="http://schemas.openxmlformats.org/officeDocument/2006/relationships/customXml" Target="../../customXml/item1948.xml"/><Relationship Id="rId26" Type="http://schemas.openxmlformats.org/officeDocument/2006/relationships/customXml" Target="../../customXml/item540.xml"/><Relationship Id="rId39" Type="http://schemas.openxmlformats.org/officeDocument/2006/relationships/image" Target="../media/image4.png"/><Relationship Id="rId21" Type="http://schemas.openxmlformats.org/officeDocument/2006/relationships/customXml" Target="../../customXml/item1941.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206.xml"/><Relationship Id="rId2" Type="http://schemas.openxmlformats.org/officeDocument/2006/relationships/customXml" Target="../../customXml/item1730.xml"/><Relationship Id="rId16" Type="http://schemas.openxmlformats.org/officeDocument/2006/relationships/customXml" Target="../../customXml/item1239.xml"/><Relationship Id="rId29" Type="http://schemas.openxmlformats.org/officeDocument/2006/relationships/customXml" Target="../../customXml/item339.xml"/><Relationship Id="rId11" Type="http://schemas.openxmlformats.org/officeDocument/2006/relationships/customXml" Target="../../customXml/item1322.xml"/><Relationship Id="rId24" Type="http://schemas.openxmlformats.org/officeDocument/2006/relationships/customXml" Target="../../customXml/item757.xml"/><Relationship Id="rId32" Type="http://schemas.openxmlformats.org/officeDocument/2006/relationships/customXml" Target="../../customXml/item129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838.xml"/><Relationship Id="rId19" Type="http://schemas.openxmlformats.org/officeDocument/2006/relationships/customXml" Target="../../customXml/item96.xml"/><Relationship Id="rId4" Type="http://schemas.openxmlformats.org/officeDocument/2006/relationships/customXml" Target="../../customXml/item1279.xml"/><Relationship Id="rId9" Type="http://schemas.openxmlformats.org/officeDocument/2006/relationships/customXml" Target="../../customXml/item228.xml"/><Relationship Id="rId14" Type="http://schemas.openxmlformats.org/officeDocument/2006/relationships/customXml" Target="../../customXml/item1934.xml"/><Relationship Id="rId22" Type="http://schemas.openxmlformats.org/officeDocument/2006/relationships/customXml" Target="../../customXml/item2087.xml"/><Relationship Id="rId27" Type="http://schemas.openxmlformats.org/officeDocument/2006/relationships/customXml" Target="../../customXml/item1838.xml"/><Relationship Id="rId30" Type="http://schemas.openxmlformats.org/officeDocument/2006/relationships/customXml" Target="../../customXml/item834.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216.xml"/><Relationship Id="rId51" Type="http://schemas.openxmlformats.org/officeDocument/2006/relationships/image" Target="../media/image50.png"/><Relationship Id="rId3" Type="http://schemas.openxmlformats.org/officeDocument/2006/relationships/customXml" Target="../../customXml/item2138.xml"/><Relationship Id="rId12" Type="http://schemas.openxmlformats.org/officeDocument/2006/relationships/customXml" Target="../../customXml/item1595.xml"/><Relationship Id="rId17" Type="http://schemas.openxmlformats.org/officeDocument/2006/relationships/customXml" Target="../../customXml/item751.xml"/><Relationship Id="rId25" Type="http://schemas.openxmlformats.org/officeDocument/2006/relationships/customXml" Target="../../customXml/item1383.xml"/><Relationship Id="rId33" Type="http://schemas.openxmlformats.org/officeDocument/2006/relationships/customXml" Target="../../customXml/item1358.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90.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142.xml"/><Relationship Id="rId6" Type="http://schemas.openxmlformats.org/officeDocument/2006/relationships/customXml" Target="../../customXml/item624.xml"/><Relationship Id="rId15" Type="http://schemas.openxmlformats.org/officeDocument/2006/relationships/customXml" Target="../../customXml/item1319.xml"/><Relationship Id="rId23" Type="http://schemas.openxmlformats.org/officeDocument/2006/relationships/customXml" Target="../../customXml/item1493.xml"/><Relationship Id="rId28" Type="http://schemas.openxmlformats.org/officeDocument/2006/relationships/customXml" Target="../../customXml/item2197.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348.xml"/><Relationship Id="rId31" Type="http://schemas.openxmlformats.org/officeDocument/2006/relationships/customXml" Target="../../customXml/item426.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425.xml"/><Relationship Id="rId18" Type="http://schemas.openxmlformats.org/officeDocument/2006/relationships/customXml" Target="../../customXml/item1443.xml"/><Relationship Id="rId26" Type="http://schemas.openxmlformats.org/officeDocument/2006/relationships/customXml" Target="../../customXml/item1800.xml"/><Relationship Id="rId39" Type="http://schemas.openxmlformats.org/officeDocument/2006/relationships/slideLayout" Target="../slideLayouts/slideLayout1.xml"/><Relationship Id="rId21" Type="http://schemas.openxmlformats.org/officeDocument/2006/relationships/customXml" Target="../../customXml/item168.xml"/><Relationship Id="rId34" Type="http://schemas.openxmlformats.org/officeDocument/2006/relationships/customXml" Target="../../customXml/item109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1843.xml"/><Relationship Id="rId2" Type="http://schemas.openxmlformats.org/officeDocument/2006/relationships/customXml" Target="../../customXml/item924.xml"/><Relationship Id="rId16" Type="http://schemas.openxmlformats.org/officeDocument/2006/relationships/customXml" Target="../../customXml/item1897.xml"/><Relationship Id="rId29" Type="http://schemas.openxmlformats.org/officeDocument/2006/relationships/customXml" Target="../../customXml/item2162.xml"/><Relationship Id="rId11" Type="http://schemas.openxmlformats.org/officeDocument/2006/relationships/customXml" Target="../../customXml/item161.xml"/><Relationship Id="rId24" Type="http://schemas.openxmlformats.org/officeDocument/2006/relationships/customXml" Target="../../customXml/item2158.xml"/><Relationship Id="rId32" Type="http://schemas.openxmlformats.org/officeDocument/2006/relationships/customXml" Target="../../customXml/item1910.xml"/><Relationship Id="rId37" Type="http://schemas.openxmlformats.org/officeDocument/2006/relationships/customXml" Target="../../customXml/item898.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906.xml"/><Relationship Id="rId61" Type="http://schemas.openxmlformats.org/officeDocument/2006/relationships/image" Target="../media/image13.svg"/><Relationship Id="rId19" Type="http://schemas.openxmlformats.org/officeDocument/2006/relationships/customXml" Target="../../customXml/item1544.xml"/><Relationship Id="rId14" Type="http://schemas.openxmlformats.org/officeDocument/2006/relationships/customXml" Target="../../customXml/item472.xml"/><Relationship Id="rId22" Type="http://schemas.openxmlformats.org/officeDocument/2006/relationships/customXml" Target="../../customXml/item2169.xml"/><Relationship Id="rId27" Type="http://schemas.openxmlformats.org/officeDocument/2006/relationships/customXml" Target="../../customXml/item1113.xml"/><Relationship Id="rId30" Type="http://schemas.openxmlformats.org/officeDocument/2006/relationships/customXml" Target="../../customXml/item1107.xml"/><Relationship Id="rId35" Type="http://schemas.openxmlformats.org/officeDocument/2006/relationships/customXml" Target="../../customXml/item1084.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45.xml"/><Relationship Id="rId51" Type="http://schemas.openxmlformats.org/officeDocument/2006/relationships/image" Target="../media/image48.png"/><Relationship Id="rId3" Type="http://schemas.openxmlformats.org/officeDocument/2006/relationships/customXml" Target="../../customXml/item1954.xml"/><Relationship Id="rId12" Type="http://schemas.openxmlformats.org/officeDocument/2006/relationships/customXml" Target="../../customXml/item1788.xml"/><Relationship Id="rId17" Type="http://schemas.openxmlformats.org/officeDocument/2006/relationships/customXml" Target="../../customXml/item558.xml"/><Relationship Id="rId25" Type="http://schemas.openxmlformats.org/officeDocument/2006/relationships/customXml" Target="../../customXml/item121.xml"/><Relationship Id="rId33" Type="http://schemas.openxmlformats.org/officeDocument/2006/relationships/customXml" Target="../../customXml/item28.xml"/><Relationship Id="rId38" Type="http://schemas.openxmlformats.org/officeDocument/2006/relationships/customXml" Target="../../customXml/item1371.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455.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968.xml"/><Relationship Id="rId6" Type="http://schemas.openxmlformats.org/officeDocument/2006/relationships/customXml" Target="../../customXml/item1577.xml"/><Relationship Id="rId15" Type="http://schemas.openxmlformats.org/officeDocument/2006/relationships/customXml" Target="../../customXml/item408.xml"/><Relationship Id="rId23" Type="http://schemas.openxmlformats.org/officeDocument/2006/relationships/customXml" Target="../../customXml/item1397.xml"/><Relationship Id="rId28" Type="http://schemas.openxmlformats.org/officeDocument/2006/relationships/customXml" Target="../../customXml/item1271.xml"/><Relationship Id="rId36" Type="http://schemas.openxmlformats.org/officeDocument/2006/relationships/customXml" Target="../../customXml/item1414.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99.xml"/><Relationship Id="rId31" Type="http://schemas.openxmlformats.org/officeDocument/2006/relationships/customXml" Target="../../customXml/item193.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576.xml"/><Relationship Id="rId9" Type="http://schemas.openxmlformats.org/officeDocument/2006/relationships/customXml" Target="../../customXml/item1388.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953.xml"/><Relationship Id="rId18" Type="http://schemas.openxmlformats.org/officeDocument/2006/relationships/customXml" Target="../../customXml/item1881.xml"/><Relationship Id="rId26" Type="http://schemas.openxmlformats.org/officeDocument/2006/relationships/customXml" Target="../../customXml/item647.xml"/><Relationship Id="rId39" Type="http://schemas.openxmlformats.org/officeDocument/2006/relationships/slideLayout" Target="../slideLayouts/slideLayout1.xml"/><Relationship Id="rId21" Type="http://schemas.openxmlformats.org/officeDocument/2006/relationships/customXml" Target="../../customXml/item451.xml"/><Relationship Id="rId34" Type="http://schemas.openxmlformats.org/officeDocument/2006/relationships/customXml" Target="../../customXml/item119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701.xml"/><Relationship Id="rId2" Type="http://schemas.openxmlformats.org/officeDocument/2006/relationships/customXml" Target="../../customXml/item1733.xml"/><Relationship Id="rId16" Type="http://schemas.openxmlformats.org/officeDocument/2006/relationships/customXml" Target="../../customXml/item1006.xml"/><Relationship Id="rId29" Type="http://schemas.openxmlformats.org/officeDocument/2006/relationships/customXml" Target="../../customXml/item2248.xml"/><Relationship Id="rId11" Type="http://schemas.openxmlformats.org/officeDocument/2006/relationships/customXml" Target="../../customXml/item2255.xml"/><Relationship Id="rId24" Type="http://schemas.openxmlformats.org/officeDocument/2006/relationships/customXml" Target="../../customXml/item1971.xml"/><Relationship Id="rId32" Type="http://schemas.openxmlformats.org/officeDocument/2006/relationships/customXml" Target="../../customXml/item123.xml"/><Relationship Id="rId37" Type="http://schemas.openxmlformats.org/officeDocument/2006/relationships/customXml" Target="../../customXml/item689.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485.xml"/><Relationship Id="rId19" Type="http://schemas.openxmlformats.org/officeDocument/2006/relationships/customXml" Target="../../customXml/item2179.xml"/><Relationship Id="rId4" Type="http://schemas.openxmlformats.org/officeDocument/2006/relationships/customXml" Target="../../customXml/item1343.xml"/><Relationship Id="rId9" Type="http://schemas.openxmlformats.org/officeDocument/2006/relationships/customXml" Target="../../customXml/item1486.xml"/><Relationship Id="rId14" Type="http://schemas.openxmlformats.org/officeDocument/2006/relationships/customXml" Target="../../customXml/item877.xml"/><Relationship Id="rId22" Type="http://schemas.openxmlformats.org/officeDocument/2006/relationships/customXml" Target="../../customXml/item284.xml"/><Relationship Id="rId27" Type="http://schemas.openxmlformats.org/officeDocument/2006/relationships/customXml" Target="../../customXml/item1154.xml"/><Relationship Id="rId30" Type="http://schemas.openxmlformats.org/officeDocument/2006/relationships/customXml" Target="../../customXml/item363.xml"/><Relationship Id="rId35" Type="http://schemas.openxmlformats.org/officeDocument/2006/relationships/customXml" Target="../../customXml/item908.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260.xml"/><Relationship Id="rId51" Type="http://schemas.openxmlformats.org/officeDocument/2006/relationships/image" Target="../media/image10.png"/><Relationship Id="rId3" Type="http://schemas.openxmlformats.org/officeDocument/2006/relationships/customXml" Target="../../customXml/item1178.xml"/><Relationship Id="rId12" Type="http://schemas.openxmlformats.org/officeDocument/2006/relationships/customXml" Target="../../customXml/item745.xml"/><Relationship Id="rId17" Type="http://schemas.openxmlformats.org/officeDocument/2006/relationships/customXml" Target="../../customXml/item1147.xml"/><Relationship Id="rId25" Type="http://schemas.openxmlformats.org/officeDocument/2006/relationships/customXml" Target="../../customXml/item1255.xml"/><Relationship Id="rId33" Type="http://schemas.openxmlformats.org/officeDocument/2006/relationships/customXml" Target="../../customXml/item1629.xml"/><Relationship Id="rId38" Type="http://schemas.openxmlformats.org/officeDocument/2006/relationships/customXml" Target="../../customXml/item117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137.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046.xml"/><Relationship Id="rId6" Type="http://schemas.openxmlformats.org/officeDocument/2006/relationships/customXml" Target="../../customXml/item760.xml"/><Relationship Id="rId15" Type="http://schemas.openxmlformats.org/officeDocument/2006/relationships/customXml" Target="../../customXml/item1748.xml"/><Relationship Id="rId23" Type="http://schemas.openxmlformats.org/officeDocument/2006/relationships/customXml" Target="../../customXml/item1181.xml"/><Relationship Id="rId28" Type="http://schemas.openxmlformats.org/officeDocument/2006/relationships/customXml" Target="../../customXml/item714.xml"/><Relationship Id="rId36" Type="http://schemas.openxmlformats.org/officeDocument/2006/relationships/customXml" Target="../../customXml/item1943.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265.xml"/><Relationship Id="rId31" Type="http://schemas.openxmlformats.org/officeDocument/2006/relationships/customXml" Target="../../customXml/item46.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353.xml"/><Relationship Id="rId21" Type="http://schemas.openxmlformats.org/officeDocument/2006/relationships/customXml" Target="../../customXml/item665.xml"/><Relationship Id="rId34" Type="http://schemas.openxmlformats.org/officeDocument/2006/relationships/customXml" Target="../../customXml/item958.xml"/><Relationship Id="rId42" Type="http://schemas.openxmlformats.org/officeDocument/2006/relationships/customXml" Target="../../customXml/item1108.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2217.xml"/><Relationship Id="rId2" Type="http://schemas.openxmlformats.org/officeDocument/2006/relationships/customXml" Target="../../customXml/item1547.xml"/><Relationship Id="rId16" Type="http://schemas.openxmlformats.org/officeDocument/2006/relationships/customXml" Target="../../customXml/item1955.xml"/><Relationship Id="rId29" Type="http://schemas.openxmlformats.org/officeDocument/2006/relationships/customXml" Target="../../customXml/item1596.xml"/><Relationship Id="rId11" Type="http://schemas.openxmlformats.org/officeDocument/2006/relationships/customXml" Target="../../customXml/item769.xml"/><Relationship Id="rId24" Type="http://schemas.openxmlformats.org/officeDocument/2006/relationships/customXml" Target="../../customXml/item1986.xml"/><Relationship Id="rId32" Type="http://schemas.openxmlformats.org/officeDocument/2006/relationships/customXml" Target="../../customXml/item357.xml"/><Relationship Id="rId37" Type="http://schemas.openxmlformats.org/officeDocument/2006/relationships/customXml" Target="../../customXml/item211.xml"/><Relationship Id="rId40" Type="http://schemas.openxmlformats.org/officeDocument/2006/relationships/customXml" Target="../../customXml/item987.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28.xml"/><Relationship Id="rId61" Type="http://schemas.openxmlformats.org/officeDocument/2006/relationships/image" Target="../media/image49.svg"/><Relationship Id="rId19" Type="http://schemas.openxmlformats.org/officeDocument/2006/relationships/customXml" Target="../../customXml/item2132.xml"/><Relationship Id="rId14" Type="http://schemas.openxmlformats.org/officeDocument/2006/relationships/customXml" Target="../../customXml/item1449.xml"/><Relationship Id="rId22" Type="http://schemas.openxmlformats.org/officeDocument/2006/relationships/customXml" Target="../../customXml/item536.xml"/><Relationship Id="rId27" Type="http://schemas.openxmlformats.org/officeDocument/2006/relationships/customXml" Target="../../customXml/item1375.xml"/><Relationship Id="rId30" Type="http://schemas.openxmlformats.org/officeDocument/2006/relationships/customXml" Target="../../customXml/item294.xml"/><Relationship Id="rId35" Type="http://schemas.openxmlformats.org/officeDocument/2006/relationships/customXml" Target="../../customXml/item691.xml"/><Relationship Id="rId43" Type="http://schemas.openxmlformats.org/officeDocument/2006/relationships/customXml" Target="../../customXml/item1472.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32.xml"/><Relationship Id="rId51" Type="http://schemas.openxmlformats.org/officeDocument/2006/relationships/image" Target="../media/image5.png"/><Relationship Id="rId3" Type="http://schemas.openxmlformats.org/officeDocument/2006/relationships/customXml" Target="../../customXml/item1229.xml"/><Relationship Id="rId12" Type="http://schemas.openxmlformats.org/officeDocument/2006/relationships/customXml" Target="../../customXml/item1937.xml"/><Relationship Id="rId17" Type="http://schemas.openxmlformats.org/officeDocument/2006/relationships/customXml" Target="../../customXml/item1088.xml"/><Relationship Id="rId25" Type="http://schemas.openxmlformats.org/officeDocument/2006/relationships/customXml" Target="../../customXml/item2274.xml"/><Relationship Id="rId33" Type="http://schemas.openxmlformats.org/officeDocument/2006/relationships/customXml" Target="../../customXml/item87.xml"/><Relationship Id="rId38" Type="http://schemas.openxmlformats.org/officeDocument/2006/relationships/customXml" Target="../../customXml/item1837.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592.xml"/><Relationship Id="rId41" Type="http://schemas.openxmlformats.org/officeDocument/2006/relationships/customXml" Target="../../customXml/item1450.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537.xml"/><Relationship Id="rId6" Type="http://schemas.openxmlformats.org/officeDocument/2006/relationships/customXml" Target="../../customXml/item1000.xml"/><Relationship Id="rId15" Type="http://schemas.openxmlformats.org/officeDocument/2006/relationships/customXml" Target="../../customXml/item848.xml"/><Relationship Id="rId23" Type="http://schemas.openxmlformats.org/officeDocument/2006/relationships/customXml" Target="../../customXml/item1531.xml"/><Relationship Id="rId28" Type="http://schemas.openxmlformats.org/officeDocument/2006/relationships/customXml" Target="../../customXml/item1523.xml"/><Relationship Id="rId36" Type="http://schemas.openxmlformats.org/officeDocument/2006/relationships/customXml" Target="../../customXml/item1041.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74.xml"/><Relationship Id="rId31" Type="http://schemas.openxmlformats.org/officeDocument/2006/relationships/customXml" Target="../../customXml/item1333.xml"/><Relationship Id="rId44" Type="http://schemas.openxmlformats.org/officeDocument/2006/relationships/customXml" Target="../../customXml/item361.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2268.xml"/><Relationship Id="rId9" Type="http://schemas.openxmlformats.org/officeDocument/2006/relationships/customXml" Target="../../customXml/item975.xml"/><Relationship Id="rId13" Type="http://schemas.openxmlformats.org/officeDocument/2006/relationships/customXml" Target="../../customXml/item738.xml"/><Relationship Id="rId18" Type="http://schemas.openxmlformats.org/officeDocument/2006/relationships/customXml" Target="../../customXml/item780.xml"/><Relationship Id="rId39" Type="http://schemas.openxmlformats.org/officeDocument/2006/relationships/customXml" Target="../../customXml/item851.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977.xml"/><Relationship Id="rId21" Type="http://schemas.openxmlformats.org/officeDocument/2006/relationships/customXml" Target="../../customXml/item1206.xml"/><Relationship Id="rId34" Type="http://schemas.openxmlformats.org/officeDocument/2006/relationships/customXml" Target="../../customXml/item1646.xml"/><Relationship Id="rId42" Type="http://schemas.openxmlformats.org/officeDocument/2006/relationships/customXml" Target="../../customXml/item1013.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296.xml"/><Relationship Id="rId2" Type="http://schemas.openxmlformats.org/officeDocument/2006/relationships/customXml" Target="../../customXml/item1993.xml"/><Relationship Id="rId16" Type="http://schemas.openxmlformats.org/officeDocument/2006/relationships/customXml" Target="../../customXml/item1686.xml"/><Relationship Id="rId29" Type="http://schemas.openxmlformats.org/officeDocument/2006/relationships/customXml" Target="../../customXml/item1145.xml"/><Relationship Id="rId11" Type="http://schemas.openxmlformats.org/officeDocument/2006/relationships/customXml" Target="../../customXml/item1817.xml"/><Relationship Id="rId24" Type="http://schemas.openxmlformats.org/officeDocument/2006/relationships/customXml" Target="../../customXml/item76.xml"/><Relationship Id="rId32" Type="http://schemas.openxmlformats.org/officeDocument/2006/relationships/customXml" Target="../../customXml/item1241.xml"/><Relationship Id="rId37" Type="http://schemas.openxmlformats.org/officeDocument/2006/relationships/customXml" Target="../../customXml/item1422.xml"/><Relationship Id="rId40" Type="http://schemas.openxmlformats.org/officeDocument/2006/relationships/customXml" Target="../../customXml/item726.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680.xml"/><Relationship Id="rId61" Type="http://schemas.openxmlformats.org/officeDocument/2006/relationships/image" Target="../media/image42.png"/><Relationship Id="rId19" Type="http://schemas.openxmlformats.org/officeDocument/2006/relationships/customXml" Target="../../customXml/item827.xml"/><Relationship Id="rId14" Type="http://schemas.openxmlformats.org/officeDocument/2006/relationships/customXml" Target="../../customXml/item1517.xml"/><Relationship Id="rId22" Type="http://schemas.openxmlformats.org/officeDocument/2006/relationships/customXml" Target="../../customXml/item1899.xml"/><Relationship Id="rId27" Type="http://schemas.openxmlformats.org/officeDocument/2006/relationships/customXml" Target="../../customXml/item1300.xml"/><Relationship Id="rId30" Type="http://schemas.openxmlformats.org/officeDocument/2006/relationships/customXml" Target="../../customXml/item1231.xml"/><Relationship Id="rId35" Type="http://schemas.openxmlformats.org/officeDocument/2006/relationships/customXml" Target="../../customXml/item70.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365.xml"/><Relationship Id="rId51" Type="http://schemas.openxmlformats.org/officeDocument/2006/relationships/image" Target="../media/image38.png"/><Relationship Id="rId3" Type="http://schemas.openxmlformats.org/officeDocument/2006/relationships/customXml" Target="../../customXml/item2266.xml"/><Relationship Id="rId12" Type="http://schemas.openxmlformats.org/officeDocument/2006/relationships/customXml" Target="../../customXml/item1914.xml"/><Relationship Id="rId17" Type="http://schemas.openxmlformats.org/officeDocument/2006/relationships/customXml" Target="../../customXml/item1804.xml"/><Relationship Id="rId25" Type="http://schemas.openxmlformats.org/officeDocument/2006/relationships/customXml" Target="../../customXml/item448.xml"/><Relationship Id="rId33" Type="http://schemas.openxmlformats.org/officeDocument/2006/relationships/customXml" Target="../../customXml/item1081.xml"/><Relationship Id="rId38" Type="http://schemas.openxmlformats.org/officeDocument/2006/relationships/customXml" Target="../../customXml/item1220.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2182.xml"/><Relationship Id="rId41" Type="http://schemas.openxmlformats.org/officeDocument/2006/relationships/customXml" Target="../../customXml/item419.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465.xml"/><Relationship Id="rId6" Type="http://schemas.openxmlformats.org/officeDocument/2006/relationships/customXml" Target="../../customXml/item792.xml"/><Relationship Id="rId15" Type="http://schemas.openxmlformats.org/officeDocument/2006/relationships/customXml" Target="../../customXml/item94.xml"/><Relationship Id="rId23" Type="http://schemas.openxmlformats.org/officeDocument/2006/relationships/customXml" Target="../../customXml/item253.xml"/><Relationship Id="rId28" Type="http://schemas.openxmlformats.org/officeDocument/2006/relationships/customXml" Target="../../customXml/item1602.xml"/><Relationship Id="rId36" Type="http://schemas.openxmlformats.org/officeDocument/2006/relationships/customXml" Target="../../customXml/item997.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2264.xml"/><Relationship Id="rId31" Type="http://schemas.openxmlformats.org/officeDocument/2006/relationships/customXml" Target="../../customXml/item641.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903.xml"/><Relationship Id="rId9" Type="http://schemas.openxmlformats.org/officeDocument/2006/relationships/customXml" Target="../../customXml/item1529.xml"/><Relationship Id="rId13" Type="http://schemas.openxmlformats.org/officeDocument/2006/relationships/customXml" Target="../../customXml/item1854.xml"/><Relationship Id="rId18" Type="http://schemas.openxmlformats.org/officeDocument/2006/relationships/customXml" Target="../../customXml/item212.xml"/><Relationship Id="rId39" Type="http://schemas.openxmlformats.org/officeDocument/2006/relationships/customXml" Target="../../customXml/item1794.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806.xml"/><Relationship Id="rId21" Type="http://schemas.openxmlformats.org/officeDocument/2006/relationships/customXml" Target="../../customXml/item255.xml"/><Relationship Id="rId42" Type="http://schemas.openxmlformats.org/officeDocument/2006/relationships/customXml" Target="../../customXml/item2016.xml"/><Relationship Id="rId47" Type="http://schemas.openxmlformats.org/officeDocument/2006/relationships/customXml" Target="../../customXml/item156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961.xml"/><Relationship Id="rId16" Type="http://schemas.openxmlformats.org/officeDocument/2006/relationships/customXml" Target="../../customXml/item635.xml"/><Relationship Id="rId29" Type="http://schemas.openxmlformats.org/officeDocument/2006/relationships/customXml" Target="../../customXml/item1964.xml"/><Relationship Id="rId11" Type="http://schemas.openxmlformats.org/officeDocument/2006/relationships/customXml" Target="../../customXml/item385.xml"/><Relationship Id="rId24" Type="http://schemas.openxmlformats.org/officeDocument/2006/relationships/customXml" Target="../../customXml/item1458.xml"/><Relationship Id="rId32" Type="http://schemas.openxmlformats.org/officeDocument/2006/relationships/customXml" Target="../../customXml/item810.xml"/><Relationship Id="rId37" Type="http://schemas.openxmlformats.org/officeDocument/2006/relationships/customXml" Target="../../customXml/item1608.xml"/><Relationship Id="rId40" Type="http://schemas.openxmlformats.org/officeDocument/2006/relationships/customXml" Target="../../customXml/item1511.xml"/><Relationship Id="rId45" Type="http://schemas.openxmlformats.org/officeDocument/2006/relationships/customXml" Target="../../customXml/item756.xml"/><Relationship Id="rId53" Type="http://schemas.openxmlformats.org/officeDocument/2006/relationships/customXml" Target="../../customXml/item768.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647.xml"/><Relationship Id="rId61" Type="http://schemas.openxmlformats.org/officeDocument/2006/relationships/image" Target="../media/image4.png"/><Relationship Id="rId19" Type="http://schemas.openxmlformats.org/officeDocument/2006/relationships/customXml" Target="../../customXml/item1464.xml"/><Relationship Id="rId14" Type="http://schemas.openxmlformats.org/officeDocument/2006/relationships/customXml" Target="../../customXml/item579.xml"/><Relationship Id="rId22" Type="http://schemas.openxmlformats.org/officeDocument/2006/relationships/customXml" Target="../../customXml/item1076.xml"/><Relationship Id="rId27" Type="http://schemas.openxmlformats.org/officeDocument/2006/relationships/customXml" Target="../../customXml/item807.xml"/><Relationship Id="rId30" Type="http://schemas.openxmlformats.org/officeDocument/2006/relationships/customXml" Target="../../customXml/item10.xml"/><Relationship Id="rId35" Type="http://schemas.openxmlformats.org/officeDocument/2006/relationships/customXml" Target="../../customXml/item2254.xml"/><Relationship Id="rId43" Type="http://schemas.openxmlformats.org/officeDocument/2006/relationships/customXml" Target="../../customXml/item683.xml"/><Relationship Id="rId48" Type="http://schemas.openxmlformats.org/officeDocument/2006/relationships/customXml" Target="../../customXml/item172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2243.xml"/><Relationship Id="rId51" Type="http://schemas.openxmlformats.org/officeDocument/2006/relationships/customXml" Target="../../customXml/item1405.xml"/><Relationship Id="rId72" Type="http://schemas.openxmlformats.org/officeDocument/2006/relationships/image" Target="../media/image10.png"/><Relationship Id="rId3" Type="http://schemas.openxmlformats.org/officeDocument/2006/relationships/customXml" Target="../../customXml/item1991.xml"/><Relationship Id="rId12" Type="http://schemas.openxmlformats.org/officeDocument/2006/relationships/customXml" Target="../../customXml/item1301.xml"/><Relationship Id="rId17" Type="http://schemas.openxmlformats.org/officeDocument/2006/relationships/customXml" Target="../../customXml/item1463.xml"/><Relationship Id="rId25" Type="http://schemas.openxmlformats.org/officeDocument/2006/relationships/customXml" Target="../../customXml/item1232.xml"/><Relationship Id="rId33" Type="http://schemas.openxmlformats.org/officeDocument/2006/relationships/customXml" Target="../../customXml/item1334.xml"/><Relationship Id="rId38" Type="http://schemas.openxmlformats.org/officeDocument/2006/relationships/customXml" Target="../../customXml/item983.xml"/><Relationship Id="rId46" Type="http://schemas.openxmlformats.org/officeDocument/2006/relationships/customXml" Target="../../customXml/item124.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715.xml"/><Relationship Id="rId41" Type="http://schemas.openxmlformats.org/officeDocument/2006/relationships/customXml" Target="../../customXml/item1973.xml"/><Relationship Id="rId54" Type="http://schemas.openxmlformats.org/officeDocument/2006/relationships/customXml" Target="../../customXml/item194.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490.xml"/><Relationship Id="rId6" Type="http://schemas.openxmlformats.org/officeDocument/2006/relationships/customXml" Target="../../customXml/item578.xml"/><Relationship Id="rId15" Type="http://schemas.openxmlformats.org/officeDocument/2006/relationships/customXml" Target="../../customXml/item1933.xml"/><Relationship Id="rId23" Type="http://schemas.openxmlformats.org/officeDocument/2006/relationships/customXml" Target="../../customXml/item44.xml"/><Relationship Id="rId28" Type="http://schemas.openxmlformats.org/officeDocument/2006/relationships/customXml" Target="../../customXml/item1204.xml"/><Relationship Id="rId36" Type="http://schemas.openxmlformats.org/officeDocument/2006/relationships/customXml" Target="../../customXml/item1688.xml"/><Relationship Id="rId49" Type="http://schemas.openxmlformats.org/officeDocument/2006/relationships/customXml" Target="../../customXml/item2151.xml"/><Relationship Id="rId57" Type="http://schemas.openxmlformats.org/officeDocument/2006/relationships/notesSlide" Target="../notesSlides/notesSlide18.xml"/><Relationship Id="rId10" Type="http://schemas.openxmlformats.org/officeDocument/2006/relationships/customXml" Target="../../customXml/item900.xml"/><Relationship Id="rId31" Type="http://schemas.openxmlformats.org/officeDocument/2006/relationships/customXml" Target="../../customXml/item593.xml"/><Relationship Id="rId44" Type="http://schemas.openxmlformats.org/officeDocument/2006/relationships/customXml" Target="../../customXml/item271.xml"/><Relationship Id="rId52" Type="http://schemas.openxmlformats.org/officeDocument/2006/relationships/customXml" Target="../../customXml/item56.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053.xml"/><Relationship Id="rId9" Type="http://schemas.openxmlformats.org/officeDocument/2006/relationships/customXml" Target="../../customXml/item964.xml"/><Relationship Id="rId13" Type="http://schemas.openxmlformats.org/officeDocument/2006/relationships/customXml" Target="../../customXml/item1200.xml"/><Relationship Id="rId18" Type="http://schemas.openxmlformats.org/officeDocument/2006/relationships/customXml" Target="../../customXml/item252.xml"/><Relationship Id="rId39" Type="http://schemas.openxmlformats.org/officeDocument/2006/relationships/customXml" Target="../../customXml/item73.xml"/><Relationship Id="rId34" Type="http://schemas.openxmlformats.org/officeDocument/2006/relationships/customXml" Target="../../customXml/item226.xml"/><Relationship Id="rId50" Type="http://schemas.openxmlformats.org/officeDocument/2006/relationships/customXml" Target="../../customXml/item1504.xml"/><Relationship Id="rId55" Type="http://schemas.openxmlformats.org/officeDocument/2006/relationships/customXml" Target="../../customXml/item48.xml"/><Relationship Id="rId7" Type="http://schemas.openxmlformats.org/officeDocument/2006/relationships/customXml" Target="../../customXml/item1803.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694.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989.xml"/><Relationship Id="rId16" Type="http://schemas.openxmlformats.org/officeDocument/2006/relationships/image" Target="../media/image9.svg"/><Relationship Id="rId1" Type="http://schemas.openxmlformats.org/officeDocument/2006/relationships/customXml" Target="../../customXml/item14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2111.xml"/><Relationship Id="rId21" Type="http://schemas.openxmlformats.org/officeDocument/2006/relationships/customXml" Target="../../customXml/item1506.xml"/><Relationship Id="rId42" Type="http://schemas.openxmlformats.org/officeDocument/2006/relationships/customXml" Target="../../customXml/item131.xml"/><Relationship Id="rId47" Type="http://schemas.openxmlformats.org/officeDocument/2006/relationships/customXml" Target="../../customXml/item2025.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722.xml"/><Relationship Id="rId11" Type="http://schemas.openxmlformats.org/officeDocument/2006/relationships/customXml" Target="../../customXml/item141.xml"/><Relationship Id="rId24" Type="http://schemas.openxmlformats.org/officeDocument/2006/relationships/customXml" Target="../../customXml/item244.xml"/><Relationship Id="rId32" Type="http://schemas.openxmlformats.org/officeDocument/2006/relationships/customXml" Target="../../customXml/item853.xml"/><Relationship Id="rId37" Type="http://schemas.openxmlformats.org/officeDocument/2006/relationships/customXml" Target="../../customXml/item24.xml"/><Relationship Id="rId40" Type="http://schemas.openxmlformats.org/officeDocument/2006/relationships/customXml" Target="../../customXml/item1721.xml"/><Relationship Id="rId45" Type="http://schemas.openxmlformats.org/officeDocument/2006/relationships/customXml" Target="../../customXml/item690.xml"/><Relationship Id="rId53" Type="http://schemas.openxmlformats.org/officeDocument/2006/relationships/customXml" Target="../../customXml/item1180.xml"/><Relationship Id="rId58" Type="http://schemas.openxmlformats.org/officeDocument/2006/relationships/customXml" Target="../../customXml/item2102.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869.xml"/><Relationship Id="rId61" Type="http://schemas.openxmlformats.org/officeDocument/2006/relationships/customXml" Target="../../customXml/item1690.xml"/><Relationship Id="rId19" Type="http://schemas.openxmlformats.org/officeDocument/2006/relationships/customXml" Target="../../customXml/item1072.xml"/><Relationship Id="rId14" Type="http://schemas.openxmlformats.org/officeDocument/2006/relationships/customXml" Target="../../customXml/item1946.xml"/><Relationship Id="rId22" Type="http://schemas.openxmlformats.org/officeDocument/2006/relationships/customXml" Target="../../customXml/item1495.xml"/><Relationship Id="rId27" Type="http://schemas.openxmlformats.org/officeDocument/2006/relationships/customXml" Target="../../customXml/item771.xml"/><Relationship Id="rId30" Type="http://schemas.openxmlformats.org/officeDocument/2006/relationships/customXml" Target="../../customXml/item2110.xml"/><Relationship Id="rId35" Type="http://schemas.openxmlformats.org/officeDocument/2006/relationships/customXml" Target="../../customXml/item192.xml"/><Relationship Id="rId43" Type="http://schemas.openxmlformats.org/officeDocument/2006/relationships/customXml" Target="../../customXml/item1642.xml"/><Relationship Id="rId48" Type="http://schemas.openxmlformats.org/officeDocument/2006/relationships/customXml" Target="../../customXml/item1546.xml"/><Relationship Id="rId56" Type="http://schemas.openxmlformats.org/officeDocument/2006/relationships/customXml" Target="../../customXml/item785.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836.xml"/><Relationship Id="rId51" Type="http://schemas.openxmlformats.org/officeDocument/2006/relationships/customXml" Target="../../customXml/item1513.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667.xml"/><Relationship Id="rId12" Type="http://schemas.openxmlformats.org/officeDocument/2006/relationships/customXml" Target="../../customXml/item1880.xml"/><Relationship Id="rId17" Type="http://schemas.openxmlformats.org/officeDocument/2006/relationships/customXml" Target="../../customXml/item1367.xml"/><Relationship Id="rId25" Type="http://schemas.openxmlformats.org/officeDocument/2006/relationships/customXml" Target="../../customXml/item2221.xml"/><Relationship Id="rId33" Type="http://schemas.openxmlformats.org/officeDocument/2006/relationships/customXml" Target="../../customXml/item172.xml"/><Relationship Id="rId38" Type="http://schemas.openxmlformats.org/officeDocument/2006/relationships/customXml" Target="../../customXml/item293.xml"/><Relationship Id="rId46" Type="http://schemas.openxmlformats.org/officeDocument/2006/relationships/customXml" Target="../../customXml/item1898.xml"/><Relationship Id="rId59" Type="http://schemas.openxmlformats.org/officeDocument/2006/relationships/customXml" Target="../../customXml/item1775.xml"/><Relationship Id="rId67" Type="http://schemas.openxmlformats.org/officeDocument/2006/relationships/image" Target="../media/image5.png"/><Relationship Id="rId20" Type="http://schemas.openxmlformats.org/officeDocument/2006/relationships/customXml" Target="../../customXml/item672.xml"/><Relationship Id="rId41" Type="http://schemas.openxmlformats.org/officeDocument/2006/relationships/customXml" Target="../../customXml/item1189.xml"/><Relationship Id="rId54" Type="http://schemas.openxmlformats.org/officeDocument/2006/relationships/customXml" Target="../../customXml/item2219.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344.xml"/><Relationship Id="rId6" Type="http://schemas.openxmlformats.org/officeDocument/2006/relationships/customXml" Target="../../customXml/item151.xml"/><Relationship Id="rId15" Type="http://schemas.openxmlformats.org/officeDocument/2006/relationships/customXml" Target="../../customXml/item1779.xml"/><Relationship Id="rId23" Type="http://schemas.openxmlformats.org/officeDocument/2006/relationships/customXml" Target="../../customXml/item1885.xml"/><Relationship Id="rId28" Type="http://schemas.openxmlformats.org/officeDocument/2006/relationships/customXml" Target="../../customXml/item325.xml"/><Relationship Id="rId36" Type="http://schemas.openxmlformats.org/officeDocument/2006/relationships/customXml" Target="../../customXml/item260.xml"/><Relationship Id="rId49" Type="http://schemas.openxmlformats.org/officeDocument/2006/relationships/customXml" Target="../../customXml/item2134.xml"/><Relationship Id="rId57" Type="http://schemas.openxmlformats.org/officeDocument/2006/relationships/customXml" Target="../../customXml/item951.xml"/><Relationship Id="rId10" Type="http://schemas.openxmlformats.org/officeDocument/2006/relationships/customXml" Target="../../customXml/item183.xml"/><Relationship Id="rId31" Type="http://schemas.openxmlformats.org/officeDocument/2006/relationships/customXml" Target="../../customXml/item1066.xml"/><Relationship Id="rId44" Type="http://schemas.openxmlformats.org/officeDocument/2006/relationships/customXml" Target="../../customXml/item1516.xml"/><Relationship Id="rId52" Type="http://schemas.openxmlformats.org/officeDocument/2006/relationships/customXml" Target="../../customXml/item1042.xml"/><Relationship Id="rId60" Type="http://schemas.openxmlformats.org/officeDocument/2006/relationships/customXml" Target="../../customXml/item2097.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214.xml"/><Relationship Id="rId9" Type="http://schemas.openxmlformats.org/officeDocument/2006/relationships/customXml" Target="../../customXml/item1995.xml"/><Relationship Id="rId13" Type="http://schemas.openxmlformats.org/officeDocument/2006/relationships/customXml" Target="../../customXml/item2198.xml"/><Relationship Id="rId18" Type="http://schemas.openxmlformats.org/officeDocument/2006/relationships/customXml" Target="../../customXml/item307.xml"/><Relationship Id="rId39" Type="http://schemas.openxmlformats.org/officeDocument/2006/relationships/customXml" Target="../../customXml/item1556.xml"/><Relationship Id="rId34" Type="http://schemas.openxmlformats.org/officeDocument/2006/relationships/customXml" Target="../../customXml/item1008.xml"/><Relationship Id="rId50" Type="http://schemas.openxmlformats.org/officeDocument/2006/relationships/customXml" Target="../../customXml/item782.xml"/><Relationship Id="rId55" Type="http://schemas.openxmlformats.org/officeDocument/2006/relationships/customXml" Target="../../customXml/item453.xml"/><Relationship Id="rId76" Type="http://schemas.openxmlformats.org/officeDocument/2006/relationships/image" Target="../media/image42.png"/><Relationship Id="rId7" Type="http://schemas.openxmlformats.org/officeDocument/2006/relationships/customXml" Target="../../customXml/item1.xml"/><Relationship Id="rId71" Type="http://schemas.openxmlformats.org/officeDocument/2006/relationships/image" Target="../media/image39.svg"/><Relationship Id="rId2" Type="http://schemas.openxmlformats.org/officeDocument/2006/relationships/customXml" Target="../../customXml/item238.xml"/><Relationship Id="rId29" Type="http://schemas.openxmlformats.org/officeDocument/2006/relationships/customXml" Target="../../customXml/item382.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525.xml"/><Relationship Id="rId21" Type="http://schemas.openxmlformats.org/officeDocument/2006/relationships/customXml" Target="../../customXml/item2226.xml"/><Relationship Id="rId42" Type="http://schemas.openxmlformats.org/officeDocument/2006/relationships/customXml" Target="../../customXml/item995.xml"/><Relationship Id="rId47" Type="http://schemas.openxmlformats.org/officeDocument/2006/relationships/customXml" Target="../../customXml/item1683.xml"/><Relationship Id="rId63" Type="http://schemas.openxmlformats.org/officeDocument/2006/relationships/customXml" Target="../../customXml/item1606.xml"/><Relationship Id="rId68" Type="http://schemas.openxmlformats.org/officeDocument/2006/relationships/image" Target="../media/image1.png"/><Relationship Id="rId16" Type="http://schemas.openxmlformats.org/officeDocument/2006/relationships/customXml" Target="../../customXml/item622.xml"/><Relationship Id="rId11" Type="http://schemas.openxmlformats.org/officeDocument/2006/relationships/customXml" Target="../../customXml/item2019.xml"/><Relationship Id="rId32" Type="http://schemas.openxmlformats.org/officeDocument/2006/relationships/customXml" Target="../../customXml/item1235.xml"/><Relationship Id="rId37" Type="http://schemas.openxmlformats.org/officeDocument/2006/relationships/customXml" Target="../../customXml/item573.xml"/><Relationship Id="rId53" Type="http://schemas.openxmlformats.org/officeDocument/2006/relationships/customXml" Target="../../customXml/item2113.xml"/><Relationship Id="rId58" Type="http://schemas.openxmlformats.org/officeDocument/2006/relationships/customXml" Target="../../customXml/item866.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58.xml"/><Relationship Id="rId61" Type="http://schemas.openxmlformats.org/officeDocument/2006/relationships/customXml" Target="../../customXml/item1548.xml"/><Relationship Id="rId19" Type="http://schemas.openxmlformats.org/officeDocument/2006/relationships/customXml" Target="../../customXml/item1313.xml"/><Relationship Id="rId14" Type="http://schemas.openxmlformats.org/officeDocument/2006/relationships/customXml" Target="../../customXml/item670.xml"/><Relationship Id="rId22" Type="http://schemas.openxmlformats.org/officeDocument/2006/relationships/customXml" Target="../../customXml/item2164.xml"/><Relationship Id="rId27" Type="http://schemas.openxmlformats.org/officeDocument/2006/relationships/customXml" Target="../../customXml/item1749.xml"/><Relationship Id="rId30" Type="http://schemas.openxmlformats.org/officeDocument/2006/relationships/customXml" Target="../../customXml/item116.xml"/><Relationship Id="rId35" Type="http://schemas.openxmlformats.org/officeDocument/2006/relationships/customXml" Target="../../customXml/item460.xml"/><Relationship Id="rId43" Type="http://schemas.openxmlformats.org/officeDocument/2006/relationships/customXml" Target="../../customXml/item613.xml"/><Relationship Id="rId48" Type="http://schemas.openxmlformats.org/officeDocument/2006/relationships/customXml" Target="../../customXml/item303.xml"/><Relationship Id="rId56" Type="http://schemas.openxmlformats.org/officeDocument/2006/relationships/customXml" Target="../../customXml/item1848.xml"/><Relationship Id="rId64" Type="http://schemas.openxmlformats.org/officeDocument/2006/relationships/customXml" Target="../../customXml/item2146.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095.xml"/><Relationship Id="rId51" Type="http://schemas.openxmlformats.org/officeDocument/2006/relationships/customXml" Target="../../customXml/item610.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743.xml"/><Relationship Id="rId12" Type="http://schemas.openxmlformats.org/officeDocument/2006/relationships/customXml" Target="../../customXml/item1851.xml"/><Relationship Id="rId17" Type="http://schemas.openxmlformats.org/officeDocument/2006/relationships/customXml" Target="../../customXml/item2237.xml"/><Relationship Id="rId25" Type="http://schemas.openxmlformats.org/officeDocument/2006/relationships/customXml" Target="../../customXml/item872.xml"/><Relationship Id="rId33" Type="http://schemas.openxmlformats.org/officeDocument/2006/relationships/customXml" Target="../../customXml/item990.xml"/><Relationship Id="rId38" Type="http://schemas.openxmlformats.org/officeDocument/2006/relationships/customXml" Target="../../customXml/item1381.xml"/><Relationship Id="rId46" Type="http://schemas.openxmlformats.org/officeDocument/2006/relationships/customXml" Target="../../customXml/item1123.xml"/><Relationship Id="rId59" Type="http://schemas.openxmlformats.org/officeDocument/2006/relationships/customXml" Target="../../customXml/item2190.xml"/><Relationship Id="rId67" Type="http://schemas.openxmlformats.org/officeDocument/2006/relationships/notesSlide" Target="../notesSlides/notesSlide19.xml"/><Relationship Id="rId20" Type="http://schemas.openxmlformats.org/officeDocument/2006/relationships/customXml" Target="../../customXml/item383.xml"/><Relationship Id="rId41" Type="http://schemas.openxmlformats.org/officeDocument/2006/relationships/customXml" Target="../../customXml/item654.xml"/><Relationship Id="rId54" Type="http://schemas.openxmlformats.org/officeDocument/2006/relationships/customXml" Target="../../customXml/item186.xml"/><Relationship Id="rId62" Type="http://schemas.openxmlformats.org/officeDocument/2006/relationships/customXml" Target="../../customXml/item1691.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541.xml"/><Relationship Id="rId6" Type="http://schemas.openxmlformats.org/officeDocument/2006/relationships/customXml" Target="../../customXml/item291.xml"/><Relationship Id="rId15" Type="http://schemas.openxmlformats.org/officeDocument/2006/relationships/customXml" Target="../../customXml/item129.xml"/><Relationship Id="rId23" Type="http://schemas.openxmlformats.org/officeDocument/2006/relationships/customXml" Target="../../customXml/item14.xml"/><Relationship Id="rId28" Type="http://schemas.openxmlformats.org/officeDocument/2006/relationships/customXml" Target="../../customXml/item1614.xml"/><Relationship Id="rId36" Type="http://schemas.openxmlformats.org/officeDocument/2006/relationships/customXml" Target="../../customXml/item1112.xml"/><Relationship Id="rId49" Type="http://schemas.openxmlformats.org/officeDocument/2006/relationships/customXml" Target="../../customXml/item1111.xml"/><Relationship Id="rId57" Type="http://schemas.openxmlformats.org/officeDocument/2006/relationships/customXml" Target="../../customXml/item520.xml"/><Relationship Id="rId10" Type="http://schemas.openxmlformats.org/officeDocument/2006/relationships/customXml" Target="../../customXml/item1097.xml"/><Relationship Id="rId31" Type="http://schemas.openxmlformats.org/officeDocument/2006/relationships/customXml" Target="../../customXml/item2056.xml"/><Relationship Id="rId44" Type="http://schemas.openxmlformats.org/officeDocument/2006/relationships/customXml" Target="../../customXml/item2278.xml"/><Relationship Id="rId52" Type="http://schemas.openxmlformats.org/officeDocument/2006/relationships/customXml" Target="../../customXml/item812.xml"/><Relationship Id="rId60" Type="http://schemas.openxmlformats.org/officeDocument/2006/relationships/customXml" Target="../../customXml/item1265.xml"/><Relationship Id="rId65" Type="http://schemas.openxmlformats.org/officeDocument/2006/relationships/customXml" Target="../../customXml/item1207.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302.xml"/><Relationship Id="rId9" Type="http://schemas.openxmlformats.org/officeDocument/2006/relationships/customXml" Target="../../customXml/item855.xml"/><Relationship Id="rId13" Type="http://schemas.openxmlformats.org/officeDocument/2006/relationships/customXml" Target="../../customXml/item1332.xml"/><Relationship Id="rId18" Type="http://schemas.openxmlformats.org/officeDocument/2006/relationships/customXml" Target="../../customXml/item1474.xml"/><Relationship Id="rId39" Type="http://schemas.openxmlformats.org/officeDocument/2006/relationships/customXml" Target="../../customXml/item1413.xml"/><Relationship Id="rId34" Type="http://schemas.openxmlformats.org/officeDocument/2006/relationships/customXml" Target="../../customXml/item819.xml"/><Relationship Id="rId50" Type="http://schemas.openxmlformats.org/officeDocument/2006/relationships/customXml" Target="../../customXml/item920.xml"/><Relationship Id="rId55" Type="http://schemas.openxmlformats.org/officeDocument/2006/relationships/customXml" Target="../../customXml/item1736.xml"/><Relationship Id="rId76" Type="http://schemas.openxmlformats.org/officeDocument/2006/relationships/image" Target="../media/image39.svg"/><Relationship Id="rId7" Type="http://schemas.openxmlformats.org/officeDocument/2006/relationships/customXml" Target="../../customXml/item686.xml"/><Relationship Id="rId71" Type="http://schemas.openxmlformats.org/officeDocument/2006/relationships/image" Target="../media/image4.png"/><Relationship Id="rId2" Type="http://schemas.openxmlformats.org/officeDocument/2006/relationships/customXml" Target="../../customXml/item617.xml"/><Relationship Id="rId29" Type="http://schemas.openxmlformats.org/officeDocument/2006/relationships/customXml" Target="../../customXml/item111.xml"/><Relationship Id="rId24" Type="http://schemas.openxmlformats.org/officeDocument/2006/relationships/customXml" Target="../../customXml/item50.xml"/><Relationship Id="rId40" Type="http://schemas.openxmlformats.org/officeDocument/2006/relationships/customXml" Target="../../customXml/item822.xml"/><Relationship Id="rId45" Type="http://schemas.openxmlformats.org/officeDocument/2006/relationships/customXml" Target="../../customXml/item1732.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33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401.xml"/><Relationship Id="rId2" Type="http://schemas.openxmlformats.org/officeDocument/2006/relationships/customXml" Target="../../customXml/item907.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png"/><Relationship Id="rId1" Type="http://schemas.openxmlformats.org/officeDocument/2006/relationships/customXml" Target="../../customXml/item1635.xml"/><Relationship Id="rId6" Type="http://schemas.openxmlformats.org/officeDocument/2006/relationships/customXml" Target="../../customXml/item651.xml"/><Relationship Id="rId11" Type="http://schemas.openxmlformats.org/officeDocument/2006/relationships/customXml" Target="../../customXml/item2176.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5" Type="http://schemas.openxmlformats.org/officeDocument/2006/relationships/customXml" Target="../../customXml/item322.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935.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1581.xml"/><Relationship Id="rId9" Type="http://schemas.openxmlformats.org/officeDocument/2006/relationships/customXml" Target="../../customXml/item1466.xml"/><Relationship Id="rId14" Type="http://schemas.openxmlformats.org/officeDocument/2006/relationships/customXml" Target="../../customXml/item1080.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653.xml"/><Relationship Id="rId3" Type="http://schemas.openxmlformats.org/officeDocument/2006/relationships/customXml" Target="../../customXml/item1829.xml"/><Relationship Id="rId12" Type="http://schemas.openxmlformats.org/officeDocument/2006/relationships/customXml" Target="../../customXml/item101.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2135.xml"/><Relationship Id="rId18" Type="http://schemas.openxmlformats.org/officeDocument/2006/relationships/customXml" Target="../../customXml/item2003.xml"/><Relationship Id="rId26" Type="http://schemas.openxmlformats.org/officeDocument/2006/relationships/customXml" Target="../../customXml/item1263.xml"/><Relationship Id="rId39" Type="http://schemas.openxmlformats.org/officeDocument/2006/relationships/image" Target="../media/image39.svg"/><Relationship Id="rId21" Type="http://schemas.openxmlformats.org/officeDocument/2006/relationships/customXml" Target="../../customXml/item2085.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531.xml"/><Relationship Id="rId2" Type="http://schemas.openxmlformats.org/officeDocument/2006/relationships/customXml" Target="../../customXml/item1445.xml"/><Relationship Id="rId16" Type="http://schemas.openxmlformats.org/officeDocument/2006/relationships/customXml" Target="../../customXml/item2034.xml"/><Relationship Id="rId29" Type="http://schemas.openxmlformats.org/officeDocument/2006/relationships/customXml" Target="../../customXml/item2166.xml"/><Relationship Id="rId11" Type="http://schemas.openxmlformats.org/officeDocument/2006/relationships/customXml" Target="../../customXml/item636.xml"/><Relationship Id="rId24" Type="http://schemas.openxmlformats.org/officeDocument/2006/relationships/customXml" Target="../../customXml/item1570.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950.xml"/><Relationship Id="rId19" Type="http://schemas.openxmlformats.org/officeDocument/2006/relationships/customXml" Target="../../customXml/item922.xml"/><Relationship Id="rId4" Type="http://schemas.openxmlformats.org/officeDocument/2006/relationships/customXml" Target="../../customXml/item1276.xml"/><Relationship Id="rId9" Type="http://schemas.openxmlformats.org/officeDocument/2006/relationships/customXml" Target="../../customXml/item1553.xml"/><Relationship Id="rId14" Type="http://schemas.openxmlformats.org/officeDocument/2006/relationships/customXml" Target="../../customXml/item2225.xml"/><Relationship Id="rId22" Type="http://schemas.openxmlformats.org/officeDocument/2006/relationships/customXml" Target="../../customXml/item25.xml"/><Relationship Id="rId27" Type="http://schemas.openxmlformats.org/officeDocument/2006/relationships/customXml" Target="../../customXml/item100.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219.xml"/><Relationship Id="rId51" Type="http://schemas.openxmlformats.org/officeDocument/2006/relationships/image" Target="../media/image64.svg"/><Relationship Id="rId3" Type="http://schemas.openxmlformats.org/officeDocument/2006/relationships/customXml" Target="../../customXml/item1902.xml"/><Relationship Id="rId12" Type="http://schemas.openxmlformats.org/officeDocument/2006/relationships/customXml" Target="../../customXml/item2130.xml"/><Relationship Id="rId17" Type="http://schemas.openxmlformats.org/officeDocument/2006/relationships/customXml" Target="../../customXml/item1618.xml"/><Relationship Id="rId25" Type="http://schemas.openxmlformats.org/officeDocument/2006/relationships/customXml" Target="../../customXml/item2027.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23.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458.xml"/><Relationship Id="rId6" Type="http://schemas.openxmlformats.org/officeDocument/2006/relationships/customXml" Target="../../customXml/item1116.xml"/><Relationship Id="rId15" Type="http://schemas.openxmlformats.org/officeDocument/2006/relationships/customXml" Target="../../customXml/item1298.xml"/><Relationship Id="rId23" Type="http://schemas.openxmlformats.org/officeDocument/2006/relationships/customXml" Target="../../customXml/item59.xml"/><Relationship Id="rId28" Type="http://schemas.openxmlformats.org/officeDocument/2006/relationships/customXml" Target="../../customXml/item634.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776.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418.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7" Type="http://schemas.openxmlformats.org/officeDocument/2006/relationships/customXml" Target="../../customXml/item414.xml"/><Relationship Id="rId2" Type="http://schemas.openxmlformats.org/officeDocument/2006/relationships/customXml" Target="../../customXml/item1268.xml"/><Relationship Id="rId16" Type="http://schemas.openxmlformats.org/officeDocument/2006/relationships/notesSlide" Target="../notesSlides/notesSlide21.xml"/><Relationship Id="rId29" Type="http://schemas.openxmlformats.org/officeDocument/2006/relationships/image" Target="../media/image67.svg"/><Relationship Id="rId1" Type="http://schemas.openxmlformats.org/officeDocument/2006/relationships/customXml" Target="../../customXml/item1731.xml"/><Relationship Id="rId6" Type="http://schemas.openxmlformats.org/officeDocument/2006/relationships/customXml" Target="../../customXml/item1661.xml"/><Relationship Id="rId11" Type="http://schemas.openxmlformats.org/officeDocument/2006/relationships/customXml" Target="../../customXml/item1790.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2279.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6.png"/><Relationship Id="rId36" Type="http://schemas.openxmlformats.org/officeDocument/2006/relationships/image" Target="../media/image54.png"/><Relationship Id="rId10" Type="http://schemas.openxmlformats.org/officeDocument/2006/relationships/customXml" Target="../../customXml/item2073.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1966.xml"/><Relationship Id="rId9" Type="http://schemas.openxmlformats.org/officeDocument/2006/relationships/customXml" Target="../../customXml/item431.xml"/><Relationship Id="rId14" Type="http://schemas.openxmlformats.org/officeDocument/2006/relationships/customXml" Target="../../customXml/item1430.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127.xml"/><Relationship Id="rId3" Type="http://schemas.openxmlformats.org/officeDocument/2006/relationships/customXml" Target="../../customXml/item1695.xml"/><Relationship Id="rId12" Type="http://schemas.openxmlformats.org/officeDocument/2006/relationships/customXml" Target="../../customXml/item346.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293.xml"/><Relationship Id="rId18" Type="http://schemas.openxmlformats.org/officeDocument/2006/relationships/customXml" Target="../../customXml/item644.xml"/><Relationship Id="rId26" Type="http://schemas.openxmlformats.org/officeDocument/2006/relationships/slideLayout" Target="../slideLayouts/slideLayout1.xml"/><Relationship Id="rId39" Type="http://schemas.openxmlformats.org/officeDocument/2006/relationships/image" Target="../media/image67.svg"/><Relationship Id="rId21" Type="http://schemas.openxmlformats.org/officeDocument/2006/relationships/customXml" Target="../../customXml/item1563.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817.xml"/><Relationship Id="rId2" Type="http://schemas.openxmlformats.org/officeDocument/2006/relationships/customXml" Target="../../customXml/item196.xml"/><Relationship Id="rId16" Type="http://schemas.openxmlformats.org/officeDocument/2006/relationships/customXml" Target="../../customXml/item556.xml"/><Relationship Id="rId29" Type="http://schemas.openxmlformats.org/officeDocument/2006/relationships/image" Target="../media/image3.png"/><Relationship Id="rId11" Type="http://schemas.openxmlformats.org/officeDocument/2006/relationships/customXml" Target="../../customXml/item52.xml"/><Relationship Id="rId24" Type="http://schemas.openxmlformats.org/officeDocument/2006/relationships/customXml" Target="../../customXml/item713.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607.xml"/><Relationship Id="rId19" Type="http://schemas.openxmlformats.org/officeDocument/2006/relationships/customXml" Target="../../customXml/item1816.xml"/><Relationship Id="rId4" Type="http://schemas.openxmlformats.org/officeDocument/2006/relationships/customXml" Target="../../customXml/item883.xml"/><Relationship Id="rId9" Type="http://schemas.openxmlformats.org/officeDocument/2006/relationships/customXml" Target="../../customXml/item1578.xml"/><Relationship Id="rId14" Type="http://schemas.openxmlformats.org/officeDocument/2006/relationships/customXml" Target="../../customXml/item598.xml"/><Relationship Id="rId22" Type="http://schemas.openxmlformats.org/officeDocument/2006/relationships/customXml" Target="../../customXml/item786.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483.xml"/><Relationship Id="rId51" Type="http://schemas.openxmlformats.org/officeDocument/2006/relationships/image" Target="../media/image21.svg"/><Relationship Id="rId3" Type="http://schemas.openxmlformats.org/officeDocument/2006/relationships/customXml" Target="../../customXml/item104.xml"/><Relationship Id="rId12" Type="http://schemas.openxmlformats.org/officeDocument/2006/relationships/customXml" Target="../../customXml/item225.xml"/><Relationship Id="rId17" Type="http://schemas.openxmlformats.org/officeDocument/2006/relationships/customXml" Target="../../customXml/item1654.xml"/><Relationship Id="rId25" Type="http://schemas.openxmlformats.org/officeDocument/2006/relationships/customXml" Target="../../customXml/item1400.xml"/><Relationship Id="rId33" Type="http://schemas.openxmlformats.org/officeDocument/2006/relationships/image" Target="../media/image7.png"/><Relationship Id="rId38" Type="http://schemas.openxmlformats.org/officeDocument/2006/relationships/image" Target="../media/image66.png"/><Relationship Id="rId46" Type="http://schemas.openxmlformats.org/officeDocument/2006/relationships/image" Target="../media/image56.png"/><Relationship Id="rId20" Type="http://schemas.openxmlformats.org/officeDocument/2006/relationships/customXml" Target="../../customXml/item1302.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894.xml"/><Relationship Id="rId6" Type="http://schemas.openxmlformats.org/officeDocument/2006/relationships/customXml" Target="../../customXml/item795.xml"/><Relationship Id="rId15" Type="http://schemas.openxmlformats.org/officeDocument/2006/relationships/customXml" Target="../../customXml/item349.xml"/><Relationship Id="rId23" Type="http://schemas.openxmlformats.org/officeDocument/2006/relationships/customXml" Target="../../customXml/item1533.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1456.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404.xml"/><Relationship Id="rId21" Type="http://schemas.openxmlformats.org/officeDocument/2006/relationships/image" Target="../media/image7.png"/><Relationship Id="rId7" Type="http://schemas.openxmlformats.org/officeDocument/2006/relationships/customXml" Target="../../customXml/item1867.xml"/><Relationship Id="rId12" Type="http://schemas.openxmlformats.org/officeDocument/2006/relationships/customXml" Target="../../customXml/item1324.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8.png"/><Relationship Id="rId2" Type="http://schemas.openxmlformats.org/officeDocument/2006/relationships/customXml" Target="../../customXml/item1406.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532.xml"/><Relationship Id="rId6" Type="http://schemas.openxmlformats.org/officeDocument/2006/relationships/customXml" Target="../../customXml/item306.xml"/><Relationship Id="rId11" Type="http://schemas.openxmlformats.org/officeDocument/2006/relationships/customXml" Target="../../customXml/item366.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456.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213.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902.xml"/><Relationship Id="rId9" Type="http://schemas.openxmlformats.org/officeDocument/2006/relationships/customXml" Target="../../customXml/item1328.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574.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24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2" Type="http://schemas.openxmlformats.org/officeDocument/2006/relationships/customXml" Target="../../customXml/item1879.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888.xml"/><Relationship Id="rId6" Type="http://schemas.openxmlformats.org/officeDocument/2006/relationships/customXml" Target="../../customXml/item1883.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199.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2150.xml"/><Relationship Id="rId9" Type="http://schemas.openxmlformats.org/officeDocument/2006/relationships/customXml" Target="../../customXml/item1607.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870.xml"/><Relationship Id="rId3" Type="http://schemas.openxmlformats.org/officeDocument/2006/relationships/customXml" Target="../../customXml/item943.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7" Type="http://schemas.openxmlformats.org/officeDocument/2006/relationships/customXml" Target="../../customXml/item72.xml"/><Relationship Id="rId2" Type="http://schemas.openxmlformats.org/officeDocument/2006/relationships/customXml" Target="../../customXml/item507.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2173.xml"/><Relationship Id="rId6" Type="http://schemas.openxmlformats.org/officeDocument/2006/relationships/customXml" Target="../../customXml/item243.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9.png"/><Relationship Id="rId37" Type="http://schemas.openxmlformats.org/officeDocument/2006/relationships/image" Target="../media/image71.png"/><Relationship Id="rId40" Type="http://schemas.openxmlformats.org/officeDocument/2006/relationships/image" Target="../media/image62.svg"/><Relationship Id="rId5" Type="http://schemas.openxmlformats.org/officeDocument/2006/relationships/customXml" Target="../../customXml/item1698.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6.xml"/><Relationship Id="rId9" Type="http://schemas.openxmlformats.org/officeDocument/2006/relationships/customXml" Target="../../customXml/item1572.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8" Type="http://schemas.openxmlformats.org/officeDocument/2006/relationships/customXml" Target="../../customXml/item2178.xml"/><Relationship Id="rId3" Type="http://schemas.openxmlformats.org/officeDocument/2006/relationships/customXml" Target="../../customXml/item125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0.svg"/><Relationship Id="rId38" Type="http://schemas.openxmlformats.org/officeDocument/2006/relationships/image" Target="../media/image72.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250.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0.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4.svg"/><Relationship Id="rId7" Type="http://schemas.openxmlformats.org/officeDocument/2006/relationships/customXml" Target="../../customXml/item334.xml"/><Relationship Id="rId2" Type="http://schemas.openxmlformats.org/officeDocument/2006/relationships/customXml" Target="../../customXml/item249.xml"/><Relationship Id="rId16" Type="http://schemas.openxmlformats.org/officeDocument/2006/relationships/customXml" Target="../../customXml/item1264.xml"/><Relationship Id="rId29" Type="http://schemas.openxmlformats.org/officeDocument/2006/relationships/image" Target="../media/image54.png"/><Relationship Id="rId1" Type="http://schemas.openxmlformats.org/officeDocument/2006/relationships/customXml" Target="../../customXml/item678.xml"/><Relationship Id="rId6" Type="http://schemas.openxmlformats.org/officeDocument/2006/relationships/customXml" Target="../../customXml/item442.xml"/><Relationship Id="rId11" Type="http://schemas.openxmlformats.org/officeDocument/2006/relationships/customXml" Target="../../customXml/item564.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505.xml"/><Relationship Id="rId15" Type="http://schemas.openxmlformats.org/officeDocument/2006/relationships/customXml" Target="../../customXml/item267.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338.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2.svg"/><Relationship Id="rId4" Type="http://schemas.openxmlformats.org/officeDocument/2006/relationships/customXml" Target="../../customXml/item1337.xml"/><Relationship Id="rId9" Type="http://schemas.openxmlformats.org/officeDocument/2006/relationships/customXml" Target="../../customXml/item1275.xml"/><Relationship Id="rId14" Type="http://schemas.openxmlformats.org/officeDocument/2006/relationships/customXml" Target="../../customXml/item1027.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1.png"/><Relationship Id="rId48" Type="http://schemas.openxmlformats.org/officeDocument/2006/relationships/image" Target="../media/image75.png"/><Relationship Id="rId8" Type="http://schemas.openxmlformats.org/officeDocument/2006/relationships/customXml" Target="../../customXml/item1907.xml"/><Relationship Id="rId3" Type="http://schemas.openxmlformats.org/officeDocument/2006/relationships/customXml" Target="../../customXml/item1026.xml"/><Relationship Id="rId12" Type="http://schemas.openxmlformats.org/officeDocument/2006/relationships/customXml" Target="../../customXml/item1560.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9.png"/><Relationship Id="rId46" Type="http://schemas.openxmlformats.org/officeDocument/2006/relationships/image" Target="../media/image73.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161.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177.xml"/><Relationship Id="rId16" Type="http://schemas.openxmlformats.org/officeDocument/2006/relationships/image" Target="../media/image9.svg"/><Relationship Id="rId1" Type="http://schemas.openxmlformats.org/officeDocument/2006/relationships/customXml" Target="../../customXml/item174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394.xml"/><Relationship Id="rId18" Type="http://schemas.openxmlformats.org/officeDocument/2006/relationships/customXml" Target="../../customXml/item1382.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9.png"/><Relationship Id="rId47" Type="http://schemas.openxmlformats.org/officeDocument/2006/relationships/image" Target="../media/image72.svg"/><Relationship Id="rId50" Type="http://schemas.openxmlformats.org/officeDocument/2006/relationships/image" Target="../media/image25.svg"/><Relationship Id="rId7" Type="http://schemas.openxmlformats.org/officeDocument/2006/relationships/customXml" Target="../../customXml/item791.xml"/><Relationship Id="rId2" Type="http://schemas.openxmlformats.org/officeDocument/2006/relationships/customXml" Target="../../customXml/item204.xml"/><Relationship Id="rId16" Type="http://schemas.openxmlformats.org/officeDocument/2006/relationships/customXml" Target="../../customXml/item323.xml"/><Relationship Id="rId29" Type="http://schemas.openxmlformats.org/officeDocument/2006/relationships/image" Target="../media/image7.png"/><Relationship Id="rId11" Type="http://schemas.openxmlformats.org/officeDocument/2006/relationships/customXml" Target="../../customXml/item1957.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49.xml"/><Relationship Id="rId10" Type="http://schemas.openxmlformats.org/officeDocument/2006/relationships/customXml" Target="../../customXml/item1882.xml"/><Relationship Id="rId19" Type="http://schemas.openxmlformats.org/officeDocument/2006/relationships/customXml" Target="../../customXml/item941.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545.xml"/><Relationship Id="rId9" Type="http://schemas.openxmlformats.org/officeDocument/2006/relationships/customXml" Target="../../customXml/item1102.xml"/><Relationship Id="rId14" Type="http://schemas.openxmlformats.org/officeDocument/2006/relationships/customXml" Target="../../customXml/item1132.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0.svg"/><Relationship Id="rId48" Type="http://schemas.openxmlformats.org/officeDocument/2006/relationships/slide" Target="slide28.xml"/><Relationship Id="rId8" Type="http://schemas.openxmlformats.org/officeDocument/2006/relationships/customXml" Target="../../customXml/item329.xml"/><Relationship Id="rId51" Type="http://schemas.openxmlformats.org/officeDocument/2006/relationships/image" Target="../media/image48.png"/><Relationship Id="rId3" Type="http://schemas.openxmlformats.org/officeDocument/2006/relationships/customXml" Target="../../customXml/item944.xml"/><Relationship Id="rId12" Type="http://schemas.openxmlformats.org/officeDocument/2006/relationships/customXml" Target="../../customXml/item1167.xml"/><Relationship Id="rId17" Type="http://schemas.openxmlformats.org/officeDocument/2006/relationships/customXml" Target="../../customXml/item527.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1.png"/><Relationship Id="rId20" Type="http://schemas.openxmlformats.org/officeDocument/2006/relationships/customXml" Target="../../customXml/item518.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411.xml"/><Relationship Id="rId6" Type="http://schemas.openxmlformats.org/officeDocument/2006/relationships/customXml" Target="../../customXml/item343.xml"/><Relationship Id="rId15" Type="http://schemas.openxmlformats.org/officeDocument/2006/relationships/customXml" Target="../../customXml/item1121.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173.xml"/><Relationship Id="rId21" Type="http://schemas.openxmlformats.org/officeDocument/2006/relationships/image" Target="../media/image69.png"/><Relationship Id="rId7" Type="http://schemas.openxmlformats.org/officeDocument/2006/relationships/customXml" Target="../../customXml/item2121.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410.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384.xml"/><Relationship Id="rId6" Type="http://schemas.openxmlformats.org/officeDocument/2006/relationships/customXml" Target="../../customXml/item621.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308.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496.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0.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632.xml"/><Relationship Id="rId18" Type="http://schemas.openxmlformats.org/officeDocument/2006/relationships/customXml" Target="../../customXml/item749.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421.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101.xml"/><Relationship Id="rId2" Type="http://schemas.openxmlformats.org/officeDocument/2006/relationships/customXml" Target="../../customXml/item1625.xml"/><Relationship Id="rId16" Type="http://schemas.openxmlformats.org/officeDocument/2006/relationships/customXml" Target="../../customXml/item947.xml"/><Relationship Id="rId20" Type="http://schemas.openxmlformats.org/officeDocument/2006/relationships/customXml" Target="../../customXml/item2009.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532.xml"/><Relationship Id="rId6" Type="http://schemas.openxmlformats.org/officeDocument/2006/relationships/customXml" Target="../../customXml/item332.xml"/><Relationship Id="rId11" Type="http://schemas.openxmlformats.org/officeDocument/2006/relationships/customXml" Target="../../customXml/item1454.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0.svg"/><Relationship Id="rId40" Type="http://schemas.openxmlformats.org/officeDocument/2006/relationships/image" Target="../media/image10.png"/><Relationship Id="rId5" Type="http://schemas.openxmlformats.org/officeDocument/2006/relationships/customXml" Target="../../customXml/item1423.xml"/><Relationship Id="rId15" Type="http://schemas.openxmlformats.org/officeDocument/2006/relationships/customXml" Target="../../customXml/item421.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9.png"/><Relationship Id="rId10" Type="http://schemas.openxmlformats.org/officeDocument/2006/relationships/customXml" Target="../../customXml/item289.xml"/><Relationship Id="rId19" Type="http://schemas.openxmlformats.org/officeDocument/2006/relationships/customXml" Target="../../customXml/item218.xml"/><Relationship Id="rId31" Type="http://schemas.openxmlformats.org/officeDocument/2006/relationships/image" Target="../media/image7.png"/><Relationship Id="rId4" Type="http://schemas.openxmlformats.org/officeDocument/2006/relationships/customXml" Target="../../customXml/item2105.xml"/><Relationship Id="rId9" Type="http://schemas.openxmlformats.org/officeDocument/2006/relationships/customXml" Target="../../customXml/item1071.xml"/><Relationship Id="rId14" Type="http://schemas.openxmlformats.org/officeDocument/2006/relationships/customXml" Target="../../customXml/item2167.xml"/><Relationship Id="rId22" Type="http://schemas.openxmlformats.org/officeDocument/2006/relationships/customXml" Target="../../customXml/item1724.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449.xml"/><Relationship Id="rId3" Type="http://schemas.openxmlformats.org/officeDocument/2006/relationships/customXml" Target="../../customXml/item710.xml"/><Relationship Id="rId12" Type="http://schemas.openxmlformats.org/officeDocument/2006/relationships/customXml" Target="../../customXml/item1326.xml"/><Relationship Id="rId17" Type="http://schemas.openxmlformats.org/officeDocument/2006/relationships/customXml" Target="../../customXml/item2137.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66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2" Type="http://schemas.openxmlformats.org/officeDocument/2006/relationships/customXml" Target="../../customXml/item952.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9.png"/><Relationship Id="rId1" Type="http://schemas.openxmlformats.org/officeDocument/2006/relationships/customXml" Target="../../customXml/item868.xml"/><Relationship Id="rId6" Type="http://schemas.openxmlformats.org/officeDocument/2006/relationships/customXml" Target="../../customXml/item467.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702.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575.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0.svg"/><Relationship Id="rId35" Type="http://schemas.openxmlformats.org/officeDocument/2006/relationships/image" Target="../media/image61.png"/><Relationship Id="rId8" Type="http://schemas.openxmlformats.org/officeDocument/2006/relationships/customXml" Target="../../customXml/item1679.xml"/><Relationship Id="rId3" Type="http://schemas.openxmlformats.org/officeDocument/2006/relationships/customXml" Target="../../customXml/item1830.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808.xml"/><Relationship Id="rId18" Type="http://schemas.openxmlformats.org/officeDocument/2006/relationships/image" Target="../media/image1.png"/><Relationship Id="rId26" Type="http://schemas.openxmlformats.org/officeDocument/2006/relationships/image" Target="../media/image69.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2276.xml"/><Relationship Id="rId2" Type="http://schemas.openxmlformats.org/officeDocument/2006/relationships/customXml" Target="../../customXml/item35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7.svg"/><Relationship Id="rId1" Type="http://schemas.openxmlformats.org/officeDocument/2006/relationships/customXml" Target="../../customXml/item1221.xml"/><Relationship Id="rId6" Type="http://schemas.openxmlformats.org/officeDocument/2006/relationships/customXml" Target="../../customXml/item776.xml"/><Relationship Id="rId11" Type="http://schemas.openxmlformats.org/officeDocument/2006/relationships/customXml" Target="../../customXml/item1951.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6.png"/><Relationship Id="rId5" Type="http://schemas.openxmlformats.org/officeDocument/2006/relationships/customXml" Target="../../customXml/item2229.xml"/><Relationship Id="rId15" Type="http://schemas.openxmlformats.org/officeDocument/2006/relationships/customXml" Target="../../customXml/item1379.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393.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772.xml"/><Relationship Id="rId9" Type="http://schemas.openxmlformats.org/officeDocument/2006/relationships/customXml" Target="../../customXml/item1893.xml"/><Relationship Id="rId14" Type="http://schemas.openxmlformats.org/officeDocument/2006/relationships/customXml" Target="../../customXml/item549.xml"/><Relationship Id="rId22" Type="http://schemas.openxmlformats.org/officeDocument/2006/relationships/image" Target="../media/image5.png"/><Relationship Id="rId27" Type="http://schemas.openxmlformats.org/officeDocument/2006/relationships/image" Target="../media/image70.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562.xml"/><Relationship Id="rId3" Type="http://schemas.openxmlformats.org/officeDocument/2006/relationships/customXml" Target="../../customXml/item2047.xml"/><Relationship Id="rId12" Type="http://schemas.openxmlformats.org/officeDocument/2006/relationships/customXml" Target="../../customXml/item1567.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926.xml"/><Relationship Id="rId18" Type="http://schemas.openxmlformats.org/officeDocument/2006/relationships/customXml" Target="../../customXml/item466.xml"/><Relationship Id="rId26" Type="http://schemas.openxmlformats.org/officeDocument/2006/relationships/customXml" Target="../../customXml/item600.xml"/><Relationship Id="rId39" Type="http://schemas.openxmlformats.org/officeDocument/2006/relationships/image" Target="../media/image69.png"/><Relationship Id="rId21" Type="http://schemas.openxmlformats.org/officeDocument/2006/relationships/customXml" Target="../../customXml/item574.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1605.xml"/><Relationship Id="rId2" Type="http://schemas.openxmlformats.org/officeDocument/2006/relationships/customXml" Target="../../customXml/item2181.xml"/><Relationship Id="rId16" Type="http://schemas.openxmlformats.org/officeDocument/2006/relationships/customXml" Target="../../customXml/item51.xml"/><Relationship Id="rId29" Type="http://schemas.openxmlformats.org/officeDocument/2006/relationships/customXml" Target="../../customXml/item1139.xml"/><Relationship Id="rId11" Type="http://schemas.openxmlformats.org/officeDocument/2006/relationships/customXml" Target="../../customXml/item1138.xml"/><Relationship Id="rId24" Type="http://schemas.openxmlformats.org/officeDocument/2006/relationships/customXml" Target="../../customXml/item124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0.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611.xml"/><Relationship Id="rId10" Type="http://schemas.openxmlformats.org/officeDocument/2006/relationships/customXml" Target="../../customXml/item157.xml"/><Relationship Id="rId19" Type="http://schemas.openxmlformats.org/officeDocument/2006/relationships/customXml" Target="../../customXml/item909.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7.svg"/><Relationship Id="rId4" Type="http://schemas.openxmlformats.org/officeDocument/2006/relationships/customXml" Target="../../customXml/item595.xml"/><Relationship Id="rId9" Type="http://schemas.openxmlformats.org/officeDocument/2006/relationships/customXml" Target="../../customXml/item1521.xml"/><Relationship Id="rId14" Type="http://schemas.openxmlformats.org/officeDocument/2006/relationships/customXml" Target="../../customXml/item1744.xml"/><Relationship Id="rId22" Type="http://schemas.openxmlformats.org/officeDocument/2006/relationships/customXml" Target="../../customXml/item1537.xml"/><Relationship Id="rId27" Type="http://schemas.openxmlformats.org/officeDocument/2006/relationships/customXml" Target="../../customXml/item1216.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498.xml"/><Relationship Id="rId51" Type="http://schemas.openxmlformats.org/officeDocument/2006/relationships/image" Target="../media/image76.png"/><Relationship Id="rId3" Type="http://schemas.openxmlformats.org/officeDocument/2006/relationships/customXml" Target="../../customXml/item733.xml"/><Relationship Id="rId12" Type="http://schemas.openxmlformats.org/officeDocument/2006/relationships/customXml" Target="../../customXml/item1323.xml"/><Relationship Id="rId17" Type="http://schemas.openxmlformats.org/officeDocument/2006/relationships/customXml" Target="../../customXml/item704.xml"/><Relationship Id="rId25" Type="http://schemas.openxmlformats.org/officeDocument/2006/relationships/customXml" Target="../../customXml/item1996.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3.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521.xml"/><Relationship Id="rId6" Type="http://schemas.openxmlformats.org/officeDocument/2006/relationships/customXml" Target="../../customXml/item1250.xml"/><Relationship Id="rId15" Type="http://schemas.openxmlformats.org/officeDocument/2006/relationships/customXml" Target="../../customXml/item1689.xml"/><Relationship Id="rId23" Type="http://schemas.openxmlformats.org/officeDocument/2006/relationships/customXml" Target="../../customXml/item1536.xml"/><Relationship Id="rId28" Type="http://schemas.openxmlformats.org/officeDocument/2006/relationships/customXml" Target="../../customXml/item352.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074.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363.xml"/><Relationship Id="rId12" Type="http://schemas.openxmlformats.org/officeDocument/2006/relationships/customXml" Target="../../customXml/item1820.xml"/><Relationship Id="rId17" Type="http://schemas.openxmlformats.org/officeDocument/2006/relationships/image" Target="../media/image2.png"/><Relationship Id="rId25" Type="http://schemas.openxmlformats.org/officeDocument/2006/relationships/image" Target="../media/image70.svg"/><Relationship Id="rId33" Type="http://schemas.openxmlformats.org/officeDocument/2006/relationships/image" Target="../media/image57.png"/><Relationship Id="rId38" Type="http://schemas.openxmlformats.org/officeDocument/2006/relationships/image" Target="../media/image62.svg"/><Relationship Id="rId2" Type="http://schemas.openxmlformats.org/officeDocument/2006/relationships/customXml" Target="../../customXml/item192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1477.xml"/><Relationship Id="rId6" Type="http://schemas.openxmlformats.org/officeDocument/2006/relationships/customXml" Target="../../customXml/item1650.xml"/><Relationship Id="rId11" Type="http://schemas.openxmlformats.org/officeDocument/2006/relationships/customXml" Target="../../customXml/item1304.xml"/><Relationship Id="rId24" Type="http://schemas.openxmlformats.org/officeDocument/2006/relationships/image" Target="../media/image69.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customXml" Target="../../customXml/item1568.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822.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813.xml"/><Relationship Id="rId9" Type="http://schemas.openxmlformats.org/officeDocument/2006/relationships/customXml" Target="../../customXml/item775.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639.xml"/><Relationship Id="rId3" Type="http://schemas.openxmlformats.org/officeDocument/2006/relationships/customXml" Target="../../customXml/item1321.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88.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557.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2123.xml"/><Relationship Id="rId6" Type="http://schemas.openxmlformats.org/officeDocument/2006/relationships/customXml" Target="../../customXml/item2096.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5" Type="http://schemas.openxmlformats.org/officeDocument/2006/relationships/customXml" Target="../../customXml/item1876.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148.xml"/><Relationship Id="rId19" Type="http://schemas.openxmlformats.org/officeDocument/2006/relationships/image" Target="../media/image7.png"/><Relationship Id="rId31" Type="http://schemas.openxmlformats.org/officeDocument/2006/relationships/image" Target="../media/image70.svg"/><Relationship Id="rId4" Type="http://schemas.openxmlformats.org/officeDocument/2006/relationships/customXml" Target="../../customXml/item54.xml"/><Relationship Id="rId9" Type="http://schemas.openxmlformats.org/officeDocument/2006/relationships/customXml" Target="../../customXml/item2038.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9.png"/><Relationship Id="rId35" Type="http://schemas.openxmlformats.org/officeDocument/2006/relationships/image" Target="../media/image9.svg"/><Relationship Id="rId8" Type="http://schemas.openxmlformats.org/officeDocument/2006/relationships/customXml" Target="../../customXml/item1812.xml"/><Relationship Id="rId3" Type="http://schemas.openxmlformats.org/officeDocument/2006/relationships/customXml" Target="../../customXml/item403.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967.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0.svg"/><Relationship Id="rId2" Type="http://schemas.openxmlformats.org/officeDocument/2006/relationships/customXml" Target="../../customXml/item242.xml"/><Relationship Id="rId16" Type="http://schemas.openxmlformats.org/officeDocument/2006/relationships/image" Target="../media/image69.png"/><Relationship Id="rId20" Type="http://schemas.openxmlformats.org/officeDocument/2006/relationships/image" Target="../media/image61.png"/><Relationship Id="rId1" Type="http://schemas.openxmlformats.org/officeDocument/2006/relationships/customXml" Target="../../customXml/item2152.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803.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811.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2055.xml"/><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55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65.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9.png"/><Relationship Id="rId1" Type="http://schemas.openxmlformats.org/officeDocument/2006/relationships/customXml" Target="../../customXml/item857.xml"/><Relationship Id="rId6" Type="http://schemas.openxmlformats.org/officeDocument/2006/relationships/customXml" Target="../../customXml/item2153.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5" Type="http://schemas.openxmlformats.org/officeDocument/2006/relationships/customXml" Target="../../customXml/item629.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1827.xml"/><Relationship Id="rId9" Type="http://schemas.openxmlformats.org/officeDocument/2006/relationships/customXml" Target="../../customXml/item44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0.svg"/><Relationship Id="rId35" Type="http://schemas.openxmlformats.org/officeDocument/2006/relationships/image" Target="../media/image65.png"/><Relationship Id="rId8" Type="http://schemas.openxmlformats.org/officeDocument/2006/relationships/customXml" Target="../../customXml/item171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037.xml"/><Relationship Id="rId18" Type="http://schemas.openxmlformats.org/officeDocument/2006/relationships/customXml" Target="../../customXml/item345.xml"/><Relationship Id="rId26" Type="http://schemas.openxmlformats.org/officeDocument/2006/relationships/customXml" Target="../../customXml/item1192.xml"/><Relationship Id="rId39" Type="http://schemas.openxmlformats.org/officeDocument/2006/relationships/image" Target="../media/image4.png"/><Relationship Id="rId21" Type="http://schemas.openxmlformats.org/officeDocument/2006/relationships/customXml" Target="../../customXml/item1448.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528.xml"/><Relationship Id="rId2" Type="http://schemas.openxmlformats.org/officeDocument/2006/relationships/customXml" Target="../../customXml/item1010.xml"/><Relationship Id="rId16" Type="http://schemas.openxmlformats.org/officeDocument/2006/relationships/customXml" Target="../../customXml/item1672.xml"/><Relationship Id="rId29" Type="http://schemas.openxmlformats.org/officeDocument/2006/relationships/customXml" Target="../../customXml/item5.xml"/><Relationship Id="rId11" Type="http://schemas.openxmlformats.org/officeDocument/2006/relationships/customXml" Target="../../customXml/item2114.xml"/><Relationship Id="rId24" Type="http://schemas.openxmlformats.org/officeDocument/2006/relationships/customXml" Target="../../customXml/item960.xml"/><Relationship Id="rId32" Type="http://schemas.openxmlformats.org/officeDocument/2006/relationships/customXml" Target="../../customXml/item280.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688.xml"/><Relationship Id="rId19" Type="http://schemas.openxmlformats.org/officeDocument/2006/relationships/customXml" Target="../../customXml/item895.xml"/><Relationship Id="rId4" Type="http://schemas.openxmlformats.org/officeDocument/2006/relationships/customXml" Target="../../customXml/item1349.xml"/><Relationship Id="rId9" Type="http://schemas.openxmlformats.org/officeDocument/2006/relationships/customXml" Target="../../customXml/item567.xml"/><Relationship Id="rId14" Type="http://schemas.openxmlformats.org/officeDocument/2006/relationships/customXml" Target="../../customXml/item2011.xml"/><Relationship Id="rId22" Type="http://schemas.openxmlformats.org/officeDocument/2006/relationships/customXml" Target="../../customXml/item37.xml"/><Relationship Id="rId27" Type="http://schemas.openxmlformats.org/officeDocument/2006/relationships/customXml" Target="../../customXml/item1729.xml"/><Relationship Id="rId30" Type="http://schemas.openxmlformats.org/officeDocument/2006/relationships/customXml" Target="../../customXml/item1048.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185.xml"/><Relationship Id="rId51" Type="http://schemas.openxmlformats.org/officeDocument/2006/relationships/image" Target="../media/image16.png"/><Relationship Id="rId3" Type="http://schemas.openxmlformats.org/officeDocument/2006/relationships/customXml" Target="../../customXml/item1627.xml"/><Relationship Id="rId12" Type="http://schemas.openxmlformats.org/officeDocument/2006/relationships/customXml" Target="../../customXml/item1543.xml"/><Relationship Id="rId17" Type="http://schemas.openxmlformats.org/officeDocument/2006/relationships/customXml" Target="../../customXml/item1484.xml"/><Relationship Id="rId25" Type="http://schemas.openxmlformats.org/officeDocument/2006/relationships/customXml" Target="../../customXml/item1218.xml"/><Relationship Id="rId33" Type="http://schemas.openxmlformats.org/officeDocument/2006/relationships/customXml" Target="../../customXml/item86.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116.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821.xml"/><Relationship Id="rId6" Type="http://schemas.openxmlformats.org/officeDocument/2006/relationships/customXml" Target="../../customXml/item2107.xml"/><Relationship Id="rId15" Type="http://schemas.openxmlformats.org/officeDocument/2006/relationships/customXml" Target="../../customXml/item565.xml"/><Relationship Id="rId23" Type="http://schemas.openxmlformats.org/officeDocument/2006/relationships/customXml" Target="../../customXml/item1842.xml"/><Relationship Id="rId28" Type="http://schemas.openxmlformats.org/officeDocument/2006/relationships/customXml" Target="../../customXml/item377.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722.xml"/><Relationship Id="rId31" Type="http://schemas.openxmlformats.org/officeDocument/2006/relationships/customXml" Target="../../customXml/item1931.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195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78.png"/><Relationship Id="rId3" Type="http://schemas.openxmlformats.org/officeDocument/2006/relationships/customXml" Target="../../customXml/item643.xml"/><Relationship Id="rId21" Type="http://schemas.openxmlformats.org/officeDocument/2006/relationships/image" Target="../media/image70.svg"/><Relationship Id="rId7" Type="http://schemas.openxmlformats.org/officeDocument/2006/relationships/customXml" Target="../../customXml/item9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1408.xml"/><Relationship Id="rId16" Type="http://schemas.openxmlformats.org/officeDocument/2006/relationships/image" Target="../media/image5.png"/><Relationship Id="rId20" Type="http://schemas.openxmlformats.org/officeDocument/2006/relationships/image" Target="../media/image69.png"/><Relationship Id="rId29" Type="http://schemas.openxmlformats.org/officeDocument/2006/relationships/image" Target="../media/image29.svg"/><Relationship Id="rId1" Type="http://schemas.openxmlformats.org/officeDocument/2006/relationships/customXml" Target="../../customXml/item1068.xml"/><Relationship Id="rId6" Type="http://schemas.openxmlformats.org/officeDocument/2006/relationships/customXml" Target="../../customXml/item2286.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228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4" Type="http://schemas.openxmlformats.org/officeDocument/2006/relationships/customXml" Target="../../customXml/item1492.xml"/><Relationship Id="rId9" Type="http://schemas.openxmlformats.org/officeDocument/2006/relationships/customXml" Target="../../customXml/item422.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79.sv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23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351.xml"/><Relationship Id="rId21" Type="http://schemas.openxmlformats.org/officeDocument/2006/relationships/image" Target="../media/image2.png"/><Relationship Id="rId7" Type="http://schemas.openxmlformats.org/officeDocument/2006/relationships/customXml" Target="../../customXml/item2220.xml"/><Relationship Id="rId12" Type="http://schemas.openxmlformats.org/officeDocument/2006/relationships/customXml" Target="../../customXml/item949.xml"/><Relationship Id="rId17" Type="http://schemas.openxmlformats.org/officeDocument/2006/relationships/customXml" Target="../../customXml/item538.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294.xml"/><Relationship Id="rId16" Type="http://schemas.openxmlformats.org/officeDocument/2006/relationships/customXml" Target="../../customXml/item693.xml"/><Relationship Id="rId20" Type="http://schemas.openxmlformats.org/officeDocument/2006/relationships/image" Target="../media/image1.png"/><Relationship Id="rId29" Type="http://schemas.openxmlformats.org/officeDocument/2006/relationships/image" Target="../media/image70.svg"/><Relationship Id="rId1" Type="http://schemas.openxmlformats.org/officeDocument/2006/relationships/customXml" Target="../../customXml/item555.xml"/><Relationship Id="rId6" Type="http://schemas.openxmlformats.org/officeDocument/2006/relationships/customXml" Target="../../customXml/item1624.xml"/><Relationship Id="rId11" Type="http://schemas.openxmlformats.org/officeDocument/2006/relationships/customXml" Target="../../customXml/item301.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589.xml"/><Relationship Id="rId15" Type="http://schemas.openxmlformats.org/officeDocument/2006/relationships/customXml" Target="../../customXml/item2041.xml"/><Relationship Id="rId23" Type="http://schemas.openxmlformats.org/officeDocument/2006/relationships/image" Target="../media/image4.png"/><Relationship Id="rId28" Type="http://schemas.openxmlformats.org/officeDocument/2006/relationships/image" Target="../media/image69.png"/><Relationship Id="rId10" Type="http://schemas.openxmlformats.org/officeDocument/2006/relationships/customXml" Target="../../customXml/item1909.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488.xml"/><Relationship Id="rId9" Type="http://schemas.openxmlformats.org/officeDocument/2006/relationships/customXml" Target="../../customXml/item1801.xml"/><Relationship Id="rId14" Type="http://schemas.openxmlformats.org/officeDocument/2006/relationships/customXml" Target="../../customXml/item1565.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897.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9.png"/><Relationship Id="rId3" Type="http://schemas.openxmlformats.org/officeDocument/2006/relationships/customXml" Target="../../customXml/item2088.xml"/><Relationship Id="rId21" Type="http://schemas.openxmlformats.org/officeDocument/2006/relationships/image" Target="../media/image39.svg"/><Relationship Id="rId7" Type="http://schemas.openxmlformats.org/officeDocument/2006/relationships/customXml" Target="../../customXml/item60.xml"/><Relationship Id="rId12" Type="http://schemas.openxmlformats.org/officeDocument/2006/relationships/image" Target="../media/image3.png"/><Relationship Id="rId17" Type="http://schemas.openxmlformats.org/officeDocument/2006/relationships/slide" Target="slide43.xml"/><Relationship Id="rId2" Type="http://schemas.openxmlformats.org/officeDocument/2006/relationships/customXml" Target="../../customXml/item55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915.xml"/><Relationship Id="rId6" Type="http://schemas.openxmlformats.org/officeDocument/2006/relationships/customXml" Target="../../customXml/item1708.xml"/><Relationship Id="rId11" Type="http://schemas.openxmlformats.org/officeDocument/2006/relationships/image" Target="../media/image2.png"/><Relationship Id="rId5" Type="http://schemas.openxmlformats.org/officeDocument/2006/relationships/customXml" Target="../../customXml/item1437.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0.svg"/><Relationship Id="rId4" Type="http://schemas.openxmlformats.org/officeDocument/2006/relationships/customXml" Target="../../customXml/item146.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814.xml"/><Relationship Id="rId21" Type="http://schemas.openxmlformats.org/officeDocument/2006/relationships/customXml" Target="../../customXml/item1306.xml"/><Relationship Id="rId42" Type="http://schemas.openxmlformats.org/officeDocument/2006/relationships/customXml" Target="../../customXml/item494.xml"/><Relationship Id="rId47" Type="http://schemas.openxmlformats.org/officeDocument/2006/relationships/customXml" Target="../../customXml/item134.xml"/><Relationship Id="rId63" Type="http://schemas.openxmlformats.org/officeDocument/2006/relationships/customXml" Target="../../customXml/item701.xml"/><Relationship Id="rId68" Type="http://schemas.openxmlformats.org/officeDocument/2006/relationships/customXml" Target="../../customXml/item1649.xml"/><Relationship Id="rId84" Type="http://schemas.openxmlformats.org/officeDocument/2006/relationships/customXml" Target="../../customXml/item652.xml"/><Relationship Id="rId89" Type="http://schemas.openxmlformats.org/officeDocument/2006/relationships/customXml" Target="../../customXml/item1503.xml"/><Relationship Id="rId112" Type="http://schemas.openxmlformats.org/officeDocument/2006/relationships/image" Target="../media/image28.png"/><Relationship Id="rId16" Type="http://schemas.openxmlformats.org/officeDocument/2006/relationships/customXml" Target="../../customXml/item1442.xml"/><Relationship Id="rId107" Type="http://schemas.openxmlformats.org/officeDocument/2006/relationships/image" Target="../media/image62.svg"/><Relationship Id="rId11" Type="http://schemas.openxmlformats.org/officeDocument/2006/relationships/customXml" Target="../../customXml/item2188.xml"/><Relationship Id="rId32" Type="http://schemas.openxmlformats.org/officeDocument/2006/relationships/customXml" Target="../../customXml/item993.xml"/><Relationship Id="rId37" Type="http://schemas.openxmlformats.org/officeDocument/2006/relationships/customXml" Target="../../customXml/item1490.xml"/><Relationship Id="rId53" Type="http://schemas.openxmlformats.org/officeDocument/2006/relationships/customXml" Target="../../customXml/item438.xml"/><Relationship Id="rId58" Type="http://schemas.openxmlformats.org/officeDocument/2006/relationships/customXml" Target="../../customXml/item1620.xml"/><Relationship Id="rId74" Type="http://schemas.openxmlformats.org/officeDocument/2006/relationships/customXml" Target="../../customXml/item112.xml"/><Relationship Id="rId79" Type="http://schemas.openxmlformats.org/officeDocument/2006/relationships/customXml" Target="../../customXml/item1600.xml"/><Relationship Id="rId102" Type="http://schemas.openxmlformats.org/officeDocument/2006/relationships/image" Target="../media/image69.png"/><Relationship Id="rId5" Type="http://schemas.openxmlformats.org/officeDocument/2006/relationships/customXml" Target="../../customXml/item298.xml"/><Relationship Id="rId90" Type="http://schemas.openxmlformats.org/officeDocument/2006/relationships/customXml" Target="../../customXml/item1655.xml"/><Relationship Id="rId95" Type="http://schemas.openxmlformats.org/officeDocument/2006/relationships/image" Target="../media/image2.png"/><Relationship Id="rId22" Type="http://schemas.openxmlformats.org/officeDocument/2006/relationships/customXml" Target="../../customXml/item1342.xml"/><Relationship Id="rId27" Type="http://schemas.openxmlformats.org/officeDocument/2006/relationships/customXml" Target="../../customXml/item1089.xml"/><Relationship Id="rId43" Type="http://schemas.openxmlformats.org/officeDocument/2006/relationships/customXml" Target="../../customXml/item1962.xml"/><Relationship Id="rId48" Type="http://schemas.openxmlformats.org/officeDocument/2006/relationships/customXml" Target="../../customXml/item717.xml"/><Relationship Id="rId64" Type="http://schemas.openxmlformats.org/officeDocument/2006/relationships/customXml" Target="../../customXml/item326.xml"/><Relationship Id="rId69" Type="http://schemas.openxmlformats.org/officeDocument/2006/relationships/customXml" Target="../../customXml/item818.xml"/><Relationship Id="rId113" Type="http://schemas.openxmlformats.org/officeDocument/2006/relationships/image" Target="../media/image29.svg"/><Relationship Id="rId80" Type="http://schemas.openxmlformats.org/officeDocument/2006/relationships/customXml" Target="../../customXml/item856.xml"/><Relationship Id="rId85" Type="http://schemas.openxmlformats.org/officeDocument/2006/relationships/customXml" Target="../../customXml/item1394.xml"/><Relationship Id="rId12" Type="http://schemas.openxmlformats.org/officeDocument/2006/relationships/customXml" Target="../../customXml/item314.xml"/><Relationship Id="rId17" Type="http://schemas.openxmlformats.org/officeDocument/2006/relationships/customXml" Target="../../customXml/item1308.xml"/><Relationship Id="rId33" Type="http://schemas.openxmlformats.org/officeDocument/2006/relationships/customXml" Target="../../customXml/item2090.xml"/><Relationship Id="rId38" Type="http://schemas.openxmlformats.org/officeDocument/2006/relationships/customXml" Target="../../customXml/item723.xml"/><Relationship Id="rId59" Type="http://schemas.openxmlformats.org/officeDocument/2006/relationships/customXml" Target="../../customXml/item443.xml"/><Relationship Id="rId103" Type="http://schemas.openxmlformats.org/officeDocument/2006/relationships/image" Target="../media/image70.svg"/><Relationship Id="rId108" Type="http://schemas.openxmlformats.org/officeDocument/2006/relationships/image" Target="../media/image10.png"/><Relationship Id="rId54" Type="http://schemas.openxmlformats.org/officeDocument/2006/relationships/customXml" Target="../../customXml/item1151.xml"/><Relationship Id="rId70" Type="http://schemas.openxmlformats.org/officeDocument/2006/relationships/customXml" Target="../../customXml/item2071.xml"/><Relationship Id="rId75" Type="http://schemas.openxmlformats.org/officeDocument/2006/relationships/customXml" Target="../../customXml/item1091.xml"/><Relationship Id="rId91" Type="http://schemas.openxmlformats.org/officeDocument/2006/relationships/customXml" Target="../../customXml/item2191.xml"/><Relationship Id="rId96" Type="http://schemas.openxmlformats.org/officeDocument/2006/relationships/image" Target="../media/image3.png"/><Relationship Id="rId1" Type="http://schemas.openxmlformats.org/officeDocument/2006/relationships/customXml" Target="../../customXml/item2147.xml"/><Relationship Id="rId6" Type="http://schemas.openxmlformats.org/officeDocument/2006/relationships/customXml" Target="../../customXml/item395.xml"/><Relationship Id="rId15" Type="http://schemas.openxmlformats.org/officeDocument/2006/relationships/customXml" Target="../../customXml/item1938.xml"/><Relationship Id="rId23" Type="http://schemas.openxmlformats.org/officeDocument/2006/relationships/customXml" Target="../../customXml/item1558.xml"/><Relationship Id="rId28" Type="http://schemas.openxmlformats.org/officeDocument/2006/relationships/customXml" Target="../../customXml/item746.xml"/><Relationship Id="rId36" Type="http://schemas.openxmlformats.org/officeDocument/2006/relationships/customXml" Target="../../customXml/item2183.xml"/><Relationship Id="rId49" Type="http://schemas.openxmlformats.org/officeDocument/2006/relationships/customXml" Target="../../customXml/item1720.xml"/><Relationship Id="rId57" Type="http://schemas.openxmlformats.org/officeDocument/2006/relationships/customXml" Target="../../customXml/item1131.xml"/><Relationship Id="rId106" Type="http://schemas.openxmlformats.org/officeDocument/2006/relationships/image" Target="../media/image61.png"/><Relationship Id="rId10" Type="http://schemas.openxmlformats.org/officeDocument/2006/relationships/customXml" Target="../../customXml/item826.xml"/><Relationship Id="rId31" Type="http://schemas.openxmlformats.org/officeDocument/2006/relationships/customXml" Target="../../customXml/item1528.xml"/><Relationship Id="rId44" Type="http://schemas.openxmlformats.org/officeDocument/2006/relationships/customXml" Target="../../customXml/item814.xml"/><Relationship Id="rId52" Type="http://schemas.openxmlformats.org/officeDocument/2006/relationships/customXml" Target="../../customXml/item1742.xml"/><Relationship Id="rId60" Type="http://schemas.openxmlformats.org/officeDocument/2006/relationships/customXml" Target="../../customXml/item1424.xml"/><Relationship Id="rId65" Type="http://schemas.openxmlformats.org/officeDocument/2006/relationships/customXml" Target="../../customXml/item1435.xml"/><Relationship Id="rId73" Type="http://schemas.openxmlformats.org/officeDocument/2006/relationships/customXml" Target="../../customXml/item1370.xml"/><Relationship Id="rId78" Type="http://schemas.openxmlformats.org/officeDocument/2006/relationships/customXml" Target="../../customXml/item539.xml"/><Relationship Id="rId81" Type="http://schemas.openxmlformats.org/officeDocument/2006/relationships/customXml" Target="../../customXml/item299.xml"/><Relationship Id="rId86" Type="http://schemas.openxmlformats.org/officeDocument/2006/relationships/customXml" Target="../../customXml/item1713.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2042.xml"/><Relationship Id="rId9" Type="http://schemas.openxmlformats.org/officeDocument/2006/relationships/customXml" Target="../../customXml/item1273.xml"/><Relationship Id="rId13" Type="http://schemas.openxmlformats.org/officeDocument/2006/relationships/customXml" Target="../../customXml/item1092.xml"/><Relationship Id="rId18" Type="http://schemas.openxmlformats.org/officeDocument/2006/relationships/customXml" Target="../../customXml/item1859.xml"/><Relationship Id="rId39" Type="http://schemas.openxmlformats.org/officeDocument/2006/relationships/customXml" Target="../../customXml/item1539.xml"/><Relationship Id="rId109" Type="http://schemas.openxmlformats.org/officeDocument/2006/relationships/image" Target="../media/image11.svg"/><Relationship Id="rId34" Type="http://schemas.openxmlformats.org/officeDocument/2006/relationships/customXml" Target="../../customXml/item1610.xml"/><Relationship Id="rId50" Type="http://schemas.openxmlformats.org/officeDocument/2006/relationships/customXml" Target="../../customXml/item2089.xml"/><Relationship Id="rId55" Type="http://schemas.openxmlformats.org/officeDocument/2006/relationships/customXml" Target="../../customXml/item2165.xml"/><Relationship Id="rId76" Type="http://schemas.openxmlformats.org/officeDocument/2006/relationships/customXml" Target="../../customXml/item584.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676.xml"/><Relationship Id="rId71" Type="http://schemas.openxmlformats.org/officeDocument/2006/relationships/customXml" Target="../../customXml/item275.xml"/><Relationship Id="rId92" Type="http://schemas.openxmlformats.org/officeDocument/2006/relationships/slideLayout" Target="../slideLayouts/slideLayout1.xml"/><Relationship Id="rId2" Type="http://schemas.openxmlformats.org/officeDocument/2006/relationships/customXml" Target="../../customXml/item1011.xml"/><Relationship Id="rId29" Type="http://schemas.openxmlformats.org/officeDocument/2006/relationships/customXml" Target="../../customXml/item1352.xml"/><Relationship Id="rId24" Type="http://schemas.openxmlformats.org/officeDocument/2006/relationships/customXml" Target="../../customXml/item1156.xml"/><Relationship Id="rId40" Type="http://schemas.openxmlformats.org/officeDocument/2006/relationships/customXml" Target="../../customXml/item356.xml"/><Relationship Id="rId45" Type="http://schemas.openxmlformats.org/officeDocument/2006/relationships/customXml" Target="../../customXml/item1357.xml"/><Relationship Id="rId66" Type="http://schemas.openxmlformats.org/officeDocument/2006/relationships/customXml" Target="../../customXml/item504.xml"/><Relationship Id="rId87" Type="http://schemas.openxmlformats.org/officeDocument/2006/relationships/customXml" Target="../../customXml/item720.xml"/><Relationship Id="rId110" Type="http://schemas.openxmlformats.org/officeDocument/2006/relationships/image" Target="../media/image8.png"/><Relationship Id="rId61" Type="http://schemas.openxmlformats.org/officeDocument/2006/relationships/customXml" Target="../../customXml/item1227.xml"/><Relationship Id="rId82" Type="http://schemas.openxmlformats.org/officeDocument/2006/relationships/customXml" Target="../../customXml/item1099.xml"/><Relationship Id="rId19" Type="http://schemas.openxmlformats.org/officeDocument/2006/relationships/customXml" Target="../../customXml/item788.xml"/><Relationship Id="rId14" Type="http://schemas.openxmlformats.org/officeDocument/2006/relationships/customXml" Target="../../customXml/item1152.xml"/><Relationship Id="rId30" Type="http://schemas.openxmlformats.org/officeDocument/2006/relationships/customXml" Target="../../customXml/item878.xml"/><Relationship Id="rId35" Type="http://schemas.openxmlformats.org/officeDocument/2006/relationships/customXml" Target="../../customXml/item1771.xml"/><Relationship Id="rId56" Type="http://schemas.openxmlformats.org/officeDocument/2006/relationships/customXml" Target="../../customXml/item867.xml"/><Relationship Id="rId77" Type="http://schemas.openxmlformats.org/officeDocument/2006/relationships/customXml" Target="../../customXml/item1055.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703.xml"/><Relationship Id="rId51" Type="http://schemas.openxmlformats.org/officeDocument/2006/relationships/customXml" Target="../../customXml/item659.xml"/><Relationship Id="rId72" Type="http://schemas.openxmlformats.org/officeDocument/2006/relationships/customXml" Target="../../customXml/item1159.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2272.xml"/><Relationship Id="rId25" Type="http://schemas.openxmlformats.org/officeDocument/2006/relationships/customXml" Target="../../customXml/item1652.xml"/><Relationship Id="rId46" Type="http://schemas.openxmlformats.org/officeDocument/2006/relationships/customXml" Target="../../customXml/item1718.xml"/><Relationship Id="rId67" Type="http://schemas.openxmlformats.org/officeDocument/2006/relationships/customXml" Target="../../customXml/item1225.xml"/><Relationship Id="rId20" Type="http://schemas.openxmlformats.org/officeDocument/2006/relationships/customXml" Target="../../customXml/item153.xml"/><Relationship Id="rId41" Type="http://schemas.openxmlformats.org/officeDocument/2006/relationships/customXml" Target="../../customXml/item1958.xml"/><Relationship Id="rId62" Type="http://schemas.openxmlformats.org/officeDocument/2006/relationships/customXml" Target="../../customXml/item1090.xml"/><Relationship Id="rId83" Type="http://schemas.openxmlformats.org/officeDocument/2006/relationships/customXml" Target="../../customXml/item270.xml"/><Relationship Id="rId88" Type="http://schemas.openxmlformats.org/officeDocument/2006/relationships/customXml" Target="../../customXml/item1475.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970.xml"/><Relationship Id="rId21" Type="http://schemas.openxmlformats.org/officeDocument/2006/relationships/customXml" Target="../../customXml/item1190.xml"/><Relationship Id="rId42" Type="http://schemas.openxmlformats.org/officeDocument/2006/relationships/customXml" Target="../../customXml/item609.xml"/><Relationship Id="rId47" Type="http://schemas.openxmlformats.org/officeDocument/2006/relationships/customXml" Target="../../customXml/item534.xml"/><Relationship Id="rId63" Type="http://schemas.openxmlformats.org/officeDocument/2006/relationships/image" Target="../media/image69.png"/><Relationship Id="rId68" Type="http://schemas.openxmlformats.org/officeDocument/2006/relationships/image" Target="../media/image62.svg"/><Relationship Id="rId7" Type="http://schemas.openxmlformats.org/officeDocument/2006/relationships/customXml" Target="../../customXml/item1236.xml"/><Relationship Id="rId71" Type="http://schemas.openxmlformats.org/officeDocument/2006/relationships/image" Target="../media/image80.png"/><Relationship Id="rId2" Type="http://schemas.openxmlformats.org/officeDocument/2006/relationships/customXml" Target="../../customXml/item390.xml"/><Relationship Id="rId16" Type="http://schemas.openxmlformats.org/officeDocument/2006/relationships/customXml" Target="../../customXml/item1253.xml"/><Relationship Id="rId29" Type="http://schemas.openxmlformats.org/officeDocument/2006/relationships/customXml" Target="../../customXml/item328.xml"/><Relationship Id="rId11" Type="http://schemas.openxmlformats.org/officeDocument/2006/relationships/customXml" Target="../../customXml/item1852.xml"/><Relationship Id="rId24" Type="http://schemas.openxmlformats.org/officeDocument/2006/relationships/customXml" Target="../../customXml/item2196.xml"/><Relationship Id="rId32" Type="http://schemas.openxmlformats.org/officeDocument/2006/relationships/customXml" Target="../../customXml/item1872.xml"/><Relationship Id="rId37" Type="http://schemas.openxmlformats.org/officeDocument/2006/relationships/customXml" Target="../../customXml/item2155.xml"/><Relationship Id="rId40" Type="http://schemas.openxmlformats.org/officeDocument/2006/relationships/customXml" Target="../../customXml/item1982.xml"/><Relationship Id="rId45" Type="http://schemas.openxmlformats.org/officeDocument/2006/relationships/customXml" Target="../../customXml/item1559.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315.xml"/><Relationship Id="rId61" Type="http://schemas.openxmlformats.org/officeDocument/2006/relationships/image" Target="../media/image7.png"/><Relationship Id="rId19" Type="http://schemas.openxmlformats.org/officeDocument/2006/relationships/customXml" Target="../../customXml/item1378.xml"/><Relationship Id="rId14" Type="http://schemas.openxmlformats.org/officeDocument/2006/relationships/customXml" Target="../../customXml/item685.xml"/><Relationship Id="rId22" Type="http://schemas.openxmlformats.org/officeDocument/2006/relationships/customXml" Target="../../customXml/item474.xml"/><Relationship Id="rId27" Type="http://schemas.openxmlformats.org/officeDocument/2006/relationships/customXml" Target="../../customXml/item489.xml"/><Relationship Id="rId30" Type="http://schemas.openxmlformats.org/officeDocument/2006/relationships/customXml" Target="../../customXml/item1290.xml"/><Relationship Id="rId35" Type="http://schemas.openxmlformats.org/officeDocument/2006/relationships/customXml" Target="../../customXml/item842.xml"/><Relationship Id="rId43" Type="http://schemas.openxmlformats.org/officeDocument/2006/relationships/customXml" Target="../../customXml/item748.xml"/><Relationship Id="rId48" Type="http://schemas.openxmlformats.org/officeDocument/2006/relationships/customXml" Target="../../customXml/item631.xml"/><Relationship Id="rId56" Type="http://schemas.openxmlformats.org/officeDocument/2006/relationships/image" Target="../media/image2.png"/><Relationship Id="rId64" Type="http://schemas.openxmlformats.org/officeDocument/2006/relationships/image" Target="../media/image70.svg"/><Relationship Id="rId69" Type="http://schemas.openxmlformats.org/officeDocument/2006/relationships/image" Target="../media/image8.png"/><Relationship Id="rId8" Type="http://schemas.openxmlformats.org/officeDocument/2006/relationships/customXml" Target="../../customXml/item1813.xml"/><Relationship Id="rId51" Type="http://schemas.openxmlformats.org/officeDocument/2006/relationships/customXml" Target="../../customXml/item2004.xml"/><Relationship Id="rId72" Type="http://schemas.openxmlformats.org/officeDocument/2006/relationships/image" Target="../media/image81.svg"/><Relationship Id="rId3" Type="http://schemas.openxmlformats.org/officeDocument/2006/relationships/customXml" Target="../../customXml/item1818.xml"/><Relationship Id="rId12" Type="http://schemas.openxmlformats.org/officeDocument/2006/relationships/customXml" Target="../../customXml/item505.xml"/><Relationship Id="rId17" Type="http://schemas.openxmlformats.org/officeDocument/2006/relationships/customXml" Target="../../customXml/item1050.xml"/><Relationship Id="rId25" Type="http://schemas.openxmlformats.org/officeDocument/2006/relationships/customXml" Target="../../customXml/item223.xml"/><Relationship Id="rId33" Type="http://schemas.openxmlformats.org/officeDocument/2006/relationships/customXml" Target="../../customXml/item805.xml"/><Relationship Id="rId38" Type="http://schemas.openxmlformats.org/officeDocument/2006/relationships/customXml" Target="../../customXml/item412.xml"/><Relationship Id="rId46" Type="http://schemas.openxmlformats.org/officeDocument/2006/relationships/customXml" Target="../../customXml/item1587.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372.xml"/><Relationship Id="rId41" Type="http://schemas.openxmlformats.org/officeDocument/2006/relationships/customXml" Target="../../customXml/item725.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434.xml"/><Relationship Id="rId6" Type="http://schemas.openxmlformats.org/officeDocument/2006/relationships/customXml" Target="../../customXml/item2015.xml"/><Relationship Id="rId15" Type="http://schemas.openxmlformats.org/officeDocument/2006/relationships/customXml" Target="../../customXml/item572.xml"/><Relationship Id="rId23" Type="http://schemas.openxmlformats.org/officeDocument/2006/relationships/customXml" Target="../../customXml/item1594.xml"/><Relationship Id="rId28" Type="http://schemas.openxmlformats.org/officeDocument/2006/relationships/customXml" Target="../../customXml/item2033.xml"/><Relationship Id="rId36" Type="http://schemas.openxmlformats.org/officeDocument/2006/relationships/customXml" Target="../../customXml/item1211.xml"/><Relationship Id="rId49" Type="http://schemas.openxmlformats.org/officeDocument/2006/relationships/customXml" Target="../../customXml/item84.xml"/><Relationship Id="rId57" Type="http://schemas.openxmlformats.org/officeDocument/2006/relationships/image" Target="../media/image3.png"/><Relationship Id="rId10" Type="http://schemas.openxmlformats.org/officeDocument/2006/relationships/customXml" Target="../../customXml/item2007.xml"/><Relationship Id="rId31" Type="http://schemas.openxmlformats.org/officeDocument/2006/relationships/customXml" Target="../../customXml/item992.xml"/><Relationship Id="rId44" Type="http://schemas.openxmlformats.org/officeDocument/2006/relationships/customXml" Target="../../customXml/item616.xml"/><Relationship Id="rId52" Type="http://schemas.openxmlformats.org/officeDocument/2006/relationships/customXml" Target="../../customXml/item1857.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1202.xml"/><Relationship Id="rId9" Type="http://schemas.openxmlformats.org/officeDocument/2006/relationships/customXml" Target="../../customXml/item34.xml"/><Relationship Id="rId13" Type="http://schemas.openxmlformats.org/officeDocument/2006/relationships/customXml" Target="../../customXml/item1783.xml"/><Relationship Id="rId18" Type="http://schemas.openxmlformats.org/officeDocument/2006/relationships/customXml" Target="../../customXml/item1705.xml"/><Relationship Id="rId39" Type="http://schemas.openxmlformats.org/officeDocument/2006/relationships/customXml" Target="../../customXml/item114.xml"/><Relationship Id="rId34" Type="http://schemas.openxmlformats.org/officeDocument/2006/relationships/customXml" Target="../../customXml/item896.xml"/><Relationship Id="rId50" Type="http://schemas.openxmlformats.org/officeDocument/2006/relationships/customXml" Target="../../customXml/item938.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016.xml"/><Relationship Id="rId21" Type="http://schemas.openxmlformats.org/officeDocument/2006/relationships/customXml" Target="../../customXml/item750.xml"/><Relationship Id="rId42" Type="http://schemas.openxmlformats.org/officeDocument/2006/relationships/customXml" Target="../../customXml/item1866.xml"/><Relationship Id="rId47" Type="http://schemas.openxmlformats.org/officeDocument/2006/relationships/customXml" Target="../../customXml/item1569.xml"/><Relationship Id="rId63" Type="http://schemas.openxmlformats.org/officeDocument/2006/relationships/customXml" Target="../../customXml/item969.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1031.xml"/><Relationship Id="rId11" Type="http://schemas.openxmlformats.org/officeDocument/2006/relationships/customXml" Target="../../customXml/item41.xml"/><Relationship Id="rId32" Type="http://schemas.openxmlformats.org/officeDocument/2006/relationships/customXml" Target="../../customXml/item1201.xml"/><Relationship Id="rId37" Type="http://schemas.openxmlformats.org/officeDocument/2006/relationships/customXml" Target="../../customXml/item885.xml"/><Relationship Id="rId53" Type="http://schemas.openxmlformats.org/officeDocument/2006/relationships/customXml" Target="../../customXml/item31.xml"/><Relationship Id="rId58" Type="http://schemas.openxmlformats.org/officeDocument/2006/relationships/customXml" Target="../../customXml/item1979.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480.xml"/><Relationship Id="rId19" Type="http://schemas.openxmlformats.org/officeDocument/2006/relationships/customXml" Target="../../customXml/item913.xml"/><Relationship Id="rId14" Type="http://schemas.openxmlformats.org/officeDocument/2006/relationships/customXml" Target="../../customXml/item1245.xml"/><Relationship Id="rId22" Type="http://schemas.openxmlformats.org/officeDocument/2006/relationships/customXml" Target="../../customXml/item1917.xml"/><Relationship Id="rId27" Type="http://schemas.openxmlformats.org/officeDocument/2006/relationships/customXml" Target="../../customXml/item1393.xml"/><Relationship Id="rId30" Type="http://schemas.openxmlformats.org/officeDocument/2006/relationships/customXml" Target="../../customXml/item117.xml"/><Relationship Id="rId35" Type="http://schemas.openxmlformats.org/officeDocument/2006/relationships/customXml" Target="../../customXml/item221.xml"/><Relationship Id="rId43" Type="http://schemas.openxmlformats.org/officeDocument/2006/relationships/customXml" Target="../../customXml/item413.xml"/><Relationship Id="rId48" Type="http://schemas.openxmlformats.org/officeDocument/2006/relationships/customXml" Target="../../customXml/item29.xml"/><Relationship Id="rId56" Type="http://schemas.openxmlformats.org/officeDocument/2006/relationships/customXml" Target="../../customXml/item2202.xml"/><Relationship Id="rId64" Type="http://schemas.openxmlformats.org/officeDocument/2006/relationships/customXml" Target="../../customXml/item1975.xml"/><Relationship Id="rId69" Type="http://schemas.openxmlformats.org/officeDocument/2006/relationships/image" Target="../media/image1.png"/><Relationship Id="rId77" Type="http://schemas.openxmlformats.org/officeDocument/2006/relationships/image" Target="../media/image69.png"/><Relationship Id="rId8" Type="http://schemas.openxmlformats.org/officeDocument/2006/relationships/customXml" Target="../../customXml/item71.xml"/><Relationship Id="rId51" Type="http://schemas.openxmlformats.org/officeDocument/2006/relationships/customXml" Target="../../customXml/item481.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0.png"/><Relationship Id="rId3" Type="http://schemas.openxmlformats.org/officeDocument/2006/relationships/customXml" Target="../../customXml/item737.xml"/><Relationship Id="rId12" Type="http://schemas.openxmlformats.org/officeDocument/2006/relationships/customXml" Target="../../customXml/item1040.xml"/><Relationship Id="rId17" Type="http://schemas.openxmlformats.org/officeDocument/2006/relationships/customXml" Target="../../customXml/item2018.xml"/><Relationship Id="rId25" Type="http://schemas.openxmlformats.org/officeDocument/2006/relationships/customXml" Target="../../customXml/item1658.xml"/><Relationship Id="rId33" Type="http://schemas.openxmlformats.org/officeDocument/2006/relationships/customXml" Target="../../customXml/item591.xml"/><Relationship Id="rId38" Type="http://schemas.openxmlformats.org/officeDocument/2006/relationships/customXml" Target="../../customXml/item66.xml"/><Relationship Id="rId46" Type="http://schemas.openxmlformats.org/officeDocument/2006/relationships/customXml" Target="../../customXml/item1631.xml"/><Relationship Id="rId59" Type="http://schemas.openxmlformats.org/officeDocument/2006/relationships/customXml" Target="../../customXml/item36.xml"/><Relationship Id="rId67" Type="http://schemas.openxmlformats.org/officeDocument/2006/relationships/slideLayout" Target="../slideLayouts/slideLayout1.xml"/><Relationship Id="rId20" Type="http://schemas.openxmlformats.org/officeDocument/2006/relationships/customXml" Target="../../customXml/item1785.xml"/><Relationship Id="rId41" Type="http://schemas.openxmlformats.org/officeDocument/2006/relationships/customXml" Target="../../customXml/item1432.xml"/><Relationship Id="rId54" Type="http://schemas.openxmlformats.org/officeDocument/2006/relationships/customXml" Target="../../customXml/item1170.xml"/><Relationship Id="rId62" Type="http://schemas.openxmlformats.org/officeDocument/2006/relationships/customXml" Target="../../customXml/item350.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709.xml"/><Relationship Id="rId6" Type="http://schemas.openxmlformats.org/officeDocument/2006/relationships/customXml" Target="../../customXml/item1832.xml"/><Relationship Id="rId15" Type="http://schemas.openxmlformats.org/officeDocument/2006/relationships/customXml" Target="../../customXml/item546.xml"/><Relationship Id="rId23" Type="http://schemas.openxmlformats.org/officeDocument/2006/relationships/customXml" Target="../../customXml/item147.xml"/><Relationship Id="rId28" Type="http://schemas.openxmlformats.org/officeDocument/2006/relationships/customXml" Target="../../customXml/item1662.xml"/><Relationship Id="rId36" Type="http://schemas.openxmlformats.org/officeDocument/2006/relationships/customXml" Target="../../customXml/item433.xml"/><Relationship Id="rId49" Type="http://schemas.openxmlformats.org/officeDocument/2006/relationships/customXml" Target="../../customXml/item639.xml"/><Relationship Id="rId57" Type="http://schemas.openxmlformats.org/officeDocument/2006/relationships/customXml" Target="../../customXml/item224.xml"/><Relationship Id="rId10" Type="http://schemas.openxmlformats.org/officeDocument/2006/relationships/customXml" Target="../../customXml/item2066.xml"/><Relationship Id="rId31" Type="http://schemas.openxmlformats.org/officeDocument/2006/relationships/customXml" Target="../../customXml/item742.xml"/><Relationship Id="rId44" Type="http://schemas.openxmlformats.org/officeDocument/2006/relationships/customXml" Target="../../customXml/item2273.xml"/><Relationship Id="rId52" Type="http://schemas.openxmlformats.org/officeDocument/2006/relationships/customXml" Target="../../customXml/item774.xml"/><Relationship Id="rId60" Type="http://schemas.openxmlformats.org/officeDocument/2006/relationships/customXml" Target="../../customXml/item484.xml"/><Relationship Id="rId65" Type="http://schemas.openxmlformats.org/officeDocument/2006/relationships/customXml" Target="../../customXml/item991.xml"/><Relationship Id="rId73" Type="http://schemas.openxmlformats.org/officeDocument/2006/relationships/image" Target="../media/image5.png"/><Relationship Id="rId78" Type="http://schemas.openxmlformats.org/officeDocument/2006/relationships/image" Target="../media/image70.svg"/><Relationship Id="rId81" Type="http://schemas.openxmlformats.org/officeDocument/2006/relationships/image" Target="../media/image61.png"/><Relationship Id="rId86" Type="http://schemas.openxmlformats.org/officeDocument/2006/relationships/image" Target="../media/image81.svg"/><Relationship Id="rId4" Type="http://schemas.openxmlformats.org/officeDocument/2006/relationships/customXml" Target="../../customXml/item1035.xml"/><Relationship Id="rId9" Type="http://schemas.openxmlformats.org/officeDocument/2006/relationships/customXml" Target="../../customXml/item542.xml"/><Relationship Id="rId13" Type="http://schemas.openxmlformats.org/officeDocument/2006/relationships/customXml" Target="../../customXml/item1585.xml"/><Relationship Id="rId18" Type="http://schemas.openxmlformats.org/officeDocument/2006/relationships/customXml" Target="../../customXml/item1584.xml"/><Relationship Id="rId39" Type="http://schemas.openxmlformats.org/officeDocument/2006/relationships/customXml" Target="../../customXml/item2281.xml"/><Relationship Id="rId34" Type="http://schemas.openxmlformats.org/officeDocument/2006/relationships/customXml" Target="../../customXml/item369.xml"/><Relationship Id="rId50" Type="http://schemas.openxmlformats.org/officeDocument/2006/relationships/customXml" Target="../../customXml/item939.xml"/><Relationship Id="rId55" Type="http://schemas.openxmlformats.org/officeDocument/2006/relationships/customXml" Target="../../customXml/item1944.xml"/><Relationship Id="rId76" Type="http://schemas.openxmlformats.org/officeDocument/2006/relationships/slide" Target="slide46.xml"/><Relationship Id="rId7" Type="http://schemas.openxmlformats.org/officeDocument/2006/relationships/customXml" Target="../../customXml/item2006.xml"/><Relationship Id="rId71" Type="http://schemas.openxmlformats.org/officeDocument/2006/relationships/image" Target="../media/image3.png"/><Relationship Id="rId2" Type="http://schemas.openxmlformats.org/officeDocument/2006/relationships/customXml" Target="../../customXml/item764.xml"/><Relationship Id="rId29" Type="http://schemas.openxmlformats.org/officeDocument/2006/relationships/customXml" Target="../../customXml/item1763.xml"/><Relationship Id="rId24" Type="http://schemas.openxmlformats.org/officeDocument/2006/relationships/customXml" Target="../../customXml/item1745.xml"/><Relationship Id="rId40" Type="http://schemas.openxmlformats.org/officeDocument/2006/relationships/customXml" Target="../../customXml/item568.xml"/><Relationship Id="rId45" Type="http://schemas.openxmlformats.org/officeDocument/2006/relationships/customXml" Target="../../customXml/item719.xml"/><Relationship Id="rId66" Type="http://schemas.openxmlformats.org/officeDocument/2006/relationships/customXml" Target="../../customXml/item209.xml"/><Relationship Id="rId87" Type="http://schemas.openxmlformats.org/officeDocument/2006/relationships/image" Target="../media/image28.png"/><Relationship Id="rId61" Type="http://schemas.openxmlformats.org/officeDocument/2006/relationships/customXml" Target="../../customXml/item137.xml"/><Relationship Id="rId82" Type="http://schemas.openxmlformats.org/officeDocument/2006/relationships/image" Target="../media/image62.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27.xml"/><Relationship Id="rId21" Type="http://schemas.openxmlformats.org/officeDocument/2006/relationships/customXml" Target="../../customXml/item2024.xml"/><Relationship Id="rId42" Type="http://schemas.openxmlformats.org/officeDocument/2006/relationships/customXml" Target="../../customXml/item88.xml"/><Relationship Id="rId47" Type="http://schemas.openxmlformats.org/officeDocument/2006/relationships/customXml" Target="../../customXml/item655.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1384.xml"/><Relationship Id="rId11" Type="http://schemas.openxmlformats.org/officeDocument/2006/relationships/customXml" Target="../../customXml/item1129.xml"/><Relationship Id="rId32" Type="http://schemas.openxmlformats.org/officeDocument/2006/relationships/customXml" Target="../../customXml/item863.xml"/><Relationship Id="rId37" Type="http://schemas.openxmlformats.org/officeDocument/2006/relationships/customXml" Target="../../customXml/item1368.xml"/><Relationship Id="rId53" Type="http://schemas.openxmlformats.org/officeDocument/2006/relationships/customXml" Target="../../customXml/item700.xml"/><Relationship Id="rId58" Type="http://schemas.openxmlformats.org/officeDocument/2006/relationships/customXml" Target="../../customXml/item1750.xml"/><Relationship Id="rId74" Type="http://schemas.openxmlformats.org/officeDocument/2006/relationships/image" Target="../media/image70.svg"/><Relationship Id="rId79" Type="http://schemas.openxmlformats.org/officeDocument/2006/relationships/image" Target="../media/image8.png"/><Relationship Id="rId5" Type="http://schemas.openxmlformats.org/officeDocument/2006/relationships/customXml" Target="../../customXml/item2280.xml"/><Relationship Id="rId61" Type="http://schemas.openxmlformats.org/officeDocument/2006/relationships/customXml" Target="../../customXml/item559.xml"/><Relationship Id="rId82" Type="http://schemas.openxmlformats.org/officeDocument/2006/relationships/image" Target="../media/image81.svg"/><Relationship Id="rId19" Type="http://schemas.openxmlformats.org/officeDocument/2006/relationships/customXml" Target="../../customXml/item1811.xml"/><Relationship Id="rId14" Type="http://schemas.openxmlformats.org/officeDocument/2006/relationships/customXml" Target="../../customXml/item389.xml"/><Relationship Id="rId22" Type="http://schemas.openxmlformats.org/officeDocument/2006/relationships/customXml" Target="../../customXml/item1387.xml"/><Relationship Id="rId27" Type="http://schemas.openxmlformats.org/officeDocument/2006/relationships/customXml" Target="../../customXml/item645.xml"/><Relationship Id="rId30" Type="http://schemas.openxmlformats.org/officeDocument/2006/relationships/customXml" Target="../../customXml/item2104.xml"/><Relationship Id="rId35" Type="http://schemas.openxmlformats.org/officeDocument/2006/relationships/customXml" Target="../../customXml/item1494.xml"/><Relationship Id="rId43" Type="http://schemas.openxmlformats.org/officeDocument/2006/relationships/customXml" Target="../../customXml/item296.xml"/><Relationship Id="rId48" Type="http://schemas.openxmlformats.org/officeDocument/2006/relationships/customXml" Target="../../customXml/item2270.xml"/><Relationship Id="rId56" Type="http://schemas.openxmlformats.org/officeDocument/2006/relationships/customXml" Target="../../customXml/item946.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561.xml"/><Relationship Id="rId51" Type="http://schemas.openxmlformats.org/officeDocument/2006/relationships/customXml" Target="../../customXml/item1409.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551.xml"/><Relationship Id="rId12" Type="http://schemas.openxmlformats.org/officeDocument/2006/relationships/customXml" Target="../../customXml/item67.xml"/><Relationship Id="rId17" Type="http://schemas.openxmlformats.org/officeDocument/2006/relationships/customXml" Target="../../customXml/item2106.xml"/><Relationship Id="rId25" Type="http://schemas.openxmlformats.org/officeDocument/2006/relationships/customXml" Target="../../customXml/item1990.xml"/><Relationship Id="rId33" Type="http://schemas.openxmlformats.org/officeDocument/2006/relationships/customXml" Target="../../customXml/item1238.xml"/><Relationship Id="rId38" Type="http://schemas.openxmlformats.org/officeDocument/2006/relationships/customXml" Target="../../customXml/item26.xml"/><Relationship Id="rId46" Type="http://schemas.openxmlformats.org/officeDocument/2006/relationships/customXml" Target="../../customXml/item1305.xml"/><Relationship Id="rId59" Type="http://schemas.openxmlformats.org/officeDocument/2006/relationships/customXml" Target="../../customXml/item981.xml"/><Relationship Id="rId67" Type="http://schemas.openxmlformats.org/officeDocument/2006/relationships/image" Target="../media/image3.png"/><Relationship Id="rId20" Type="http://schemas.openxmlformats.org/officeDocument/2006/relationships/customXml" Target="../../customXml/item1615.xml"/><Relationship Id="rId41" Type="http://schemas.openxmlformats.org/officeDocument/2006/relationships/customXml" Target="../../customXml/item1025.xml"/><Relationship Id="rId54" Type="http://schemas.openxmlformats.org/officeDocument/2006/relationships/customXml" Target="../../customXml/item1696.xml"/><Relationship Id="rId62" Type="http://schemas.openxmlformats.org/officeDocument/2006/relationships/customXml" Target="../../customXml/item1479.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2185.xml"/><Relationship Id="rId6" Type="http://schemas.openxmlformats.org/officeDocument/2006/relationships/customXml" Target="../../customXml/item1073.xml"/><Relationship Id="rId15" Type="http://schemas.openxmlformats.org/officeDocument/2006/relationships/customXml" Target="../../customXml/item91.xml"/><Relationship Id="rId23" Type="http://schemas.openxmlformats.org/officeDocument/2006/relationships/customXml" Target="../../customXml/item2039.xml"/><Relationship Id="rId28" Type="http://schemas.openxmlformats.org/officeDocument/2006/relationships/customXml" Target="../../customXml/item1345.xml"/><Relationship Id="rId36" Type="http://schemas.openxmlformats.org/officeDocument/2006/relationships/customXml" Target="../../customXml/item858.xml"/><Relationship Id="rId49" Type="http://schemas.openxmlformats.org/officeDocument/2006/relationships/customXml" Target="../../customXml/item1452.xml"/><Relationship Id="rId57" Type="http://schemas.openxmlformats.org/officeDocument/2006/relationships/customXml" Target="../../customXml/item1906.xml"/><Relationship Id="rId10" Type="http://schemas.openxmlformats.org/officeDocument/2006/relationships/customXml" Target="../../customXml/item2124.xml"/><Relationship Id="rId31" Type="http://schemas.openxmlformats.org/officeDocument/2006/relationships/customXml" Target="../../customXml/item1078.xml"/><Relationship Id="rId44" Type="http://schemas.openxmlformats.org/officeDocument/2006/relationships/customXml" Target="../../customXml/item642.xml"/><Relationship Id="rId52" Type="http://schemas.openxmlformats.org/officeDocument/2006/relationships/customXml" Target="../../customXml/item1828.xml"/><Relationship Id="rId60" Type="http://schemas.openxmlformats.org/officeDocument/2006/relationships/customXml" Target="../../customXml/item911.xml"/><Relationship Id="rId65" Type="http://schemas.openxmlformats.org/officeDocument/2006/relationships/image" Target="../media/image1.png"/><Relationship Id="rId73" Type="http://schemas.openxmlformats.org/officeDocument/2006/relationships/image" Target="../media/image69.png"/><Relationship Id="rId78" Type="http://schemas.openxmlformats.org/officeDocument/2006/relationships/image" Target="../media/image62.svg"/><Relationship Id="rId81" Type="http://schemas.openxmlformats.org/officeDocument/2006/relationships/image" Target="../media/image80.png"/><Relationship Id="rId4" Type="http://schemas.openxmlformats.org/officeDocument/2006/relationships/customXml" Target="../../customXml/item2235.xml"/><Relationship Id="rId9" Type="http://schemas.openxmlformats.org/officeDocument/2006/relationships/customXml" Target="../../customXml/item522.xml"/><Relationship Id="rId13" Type="http://schemas.openxmlformats.org/officeDocument/2006/relationships/customXml" Target="../../customXml/item2075.xml"/><Relationship Id="rId18" Type="http://schemas.openxmlformats.org/officeDocument/2006/relationships/customXml" Target="../../customXml/item715.xml"/><Relationship Id="rId39" Type="http://schemas.openxmlformats.org/officeDocument/2006/relationships/customXml" Target="../../customXml/item510.xml"/><Relationship Id="rId34" Type="http://schemas.openxmlformats.org/officeDocument/2006/relationships/customXml" Target="../../customXml/item1965.xml"/><Relationship Id="rId50" Type="http://schemas.openxmlformats.org/officeDocument/2006/relationships/customXml" Target="../../customXml/item1772.xml"/><Relationship Id="rId55" Type="http://schemas.openxmlformats.org/officeDocument/2006/relationships/customXml" Target="../../customXml/item1391.xml"/><Relationship Id="rId76" Type="http://schemas.openxmlformats.org/officeDocument/2006/relationships/image" Target="../media/image39.svg"/><Relationship Id="rId7" Type="http://schemas.openxmlformats.org/officeDocument/2006/relationships/customXml" Target="../../customXml/item1461.xml"/><Relationship Id="rId71" Type="http://schemas.openxmlformats.org/officeDocument/2006/relationships/image" Target="../media/image7.png"/><Relationship Id="rId2" Type="http://schemas.openxmlformats.org/officeDocument/2006/relationships/customXml" Target="../../customXml/item418.xml"/><Relationship Id="rId29" Type="http://schemas.openxmlformats.org/officeDocument/2006/relationships/customXml" Target="../../customXml/item342.xml"/><Relationship Id="rId24" Type="http://schemas.openxmlformats.org/officeDocument/2006/relationships/customXml" Target="../../customXml/item744.xml"/><Relationship Id="rId40" Type="http://schemas.openxmlformats.org/officeDocument/2006/relationships/customXml" Target="../../customXml/item2112.xml"/><Relationship Id="rId45" Type="http://schemas.openxmlformats.org/officeDocument/2006/relationships/customXml" Target="../../customXml/item1061.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272.xml"/><Relationship Id="rId18" Type="http://schemas.openxmlformats.org/officeDocument/2006/relationships/customXml" Target="../../customXml/item583.xml"/><Relationship Id="rId26" Type="http://schemas.openxmlformats.org/officeDocument/2006/relationships/customXml" Target="../../customXml/item1847.xml"/><Relationship Id="rId39" Type="http://schemas.openxmlformats.org/officeDocument/2006/relationships/customXml" Target="../../customXml/item882.xml"/><Relationship Id="rId21" Type="http://schemas.openxmlformats.org/officeDocument/2006/relationships/customXml" Target="../../customXml/item1005.xml"/><Relationship Id="rId34" Type="http://schemas.openxmlformats.org/officeDocument/2006/relationships/customXml" Target="../../customXml/item890.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346.xml"/><Relationship Id="rId2" Type="http://schemas.openxmlformats.org/officeDocument/2006/relationships/customXml" Target="../../customXml/item705.xml"/><Relationship Id="rId16" Type="http://schemas.openxmlformats.org/officeDocument/2006/relationships/customXml" Target="../../customXml/item367.xml"/><Relationship Id="rId29" Type="http://schemas.openxmlformats.org/officeDocument/2006/relationships/customXml" Target="../../customXml/item784.xml"/><Relationship Id="rId11" Type="http://schemas.openxmlformats.org/officeDocument/2006/relationships/customXml" Target="../../customXml/item57.xml"/><Relationship Id="rId24" Type="http://schemas.openxmlformats.org/officeDocument/2006/relationships/customXml" Target="../../customXml/item1243.xml"/><Relationship Id="rId32" Type="http://schemas.openxmlformats.org/officeDocument/2006/relationships/customXml" Target="../../customXml/item692.xml"/><Relationship Id="rId37" Type="http://schemas.openxmlformats.org/officeDocument/2006/relationships/customXml" Target="../../customXml/item1507.xml"/><Relationship Id="rId40" Type="http://schemas.openxmlformats.org/officeDocument/2006/relationships/customXml" Target="../../customXml/item1086.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439.xml"/><Relationship Id="rId19" Type="http://schemas.openxmlformats.org/officeDocument/2006/relationships/customXml" Target="../../customXml/item462.xml"/><Relationship Id="rId4" Type="http://schemas.openxmlformats.org/officeDocument/2006/relationships/customXml" Target="../../customXml/item1752.xml"/><Relationship Id="rId9" Type="http://schemas.openxmlformats.org/officeDocument/2006/relationships/customXml" Target="../../customXml/item365.xml"/><Relationship Id="rId14" Type="http://schemas.openxmlformats.org/officeDocument/2006/relationships/customXml" Target="../../customXml/item508.xml"/><Relationship Id="rId22" Type="http://schemas.openxmlformats.org/officeDocument/2006/relationships/customXml" Target="../../customXml/item2172.xml"/><Relationship Id="rId27" Type="http://schemas.openxmlformats.org/officeDocument/2006/relationships/customXml" Target="../../customXml/item1530.xml"/><Relationship Id="rId30" Type="http://schemas.openxmlformats.org/officeDocument/2006/relationships/customXml" Target="../../customXml/item1453.xml"/><Relationship Id="rId35" Type="http://schemas.openxmlformats.org/officeDocument/2006/relationships/customXml" Target="../../customXml/item1425.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2076.xml"/><Relationship Id="rId51" Type="http://schemas.openxmlformats.org/officeDocument/2006/relationships/image" Target="../media/image69.png"/><Relationship Id="rId3" Type="http://schemas.openxmlformats.org/officeDocument/2006/relationships/customXml" Target="../../customXml/item341.xml"/><Relationship Id="rId12" Type="http://schemas.openxmlformats.org/officeDocument/2006/relationships/customXml" Target="../../customXml/item2213.xml"/><Relationship Id="rId17" Type="http://schemas.openxmlformats.org/officeDocument/2006/relationships/customXml" Target="../../customXml/item309.xml"/><Relationship Id="rId25" Type="http://schemas.openxmlformats.org/officeDocument/2006/relationships/customXml" Target="../../customXml/item675.xml"/><Relationship Id="rId33" Type="http://schemas.openxmlformats.org/officeDocument/2006/relationships/customXml" Target="../../customXml/item1021.xml"/><Relationship Id="rId38" Type="http://schemas.openxmlformats.org/officeDocument/2006/relationships/customXml" Target="../../customXml/item1497.xml"/><Relationship Id="rId46" Type="http://schemas.openxmlformats.org/officeDocument/2006/relationships/image" Target="../media/image4.png"/><Relationship Id="rId59" Type="http://schemas.openxmlformats.org/officeDocument/2006/relationships/image" Target="../media/image80.png"/><Relationship Id="rId20" Type="http://schemas.openxmlformats.org/officeDocument/2006/relationships/customXml" Target="../../customXml/item1338.xml"/><Relationship Id="rId41" Type="http://schemas.openxmlformats.org/officeDocument/2006/relationships/slideLayout" Target="../slideLayouts/slideLayout1.xml"/><Relationship Id="rId54" Type="http://schemas.openxmlformats.org/officeDocument/2006/relationships/image" Target="../media/image39.svg"/><Relationship Id="rId1" Type="http://schemas.openxmlformats.org/officeDocument/2006/relationships/customXml" Target="../../customXml/item74.xml"/><Relationship Id="rId6" Type="http://schemas.openxmlformats.org/officeDocument/2006/relationships/customXml" Target="../../customXml/item1330.xml"/><Relationship Id="rId15" Type="http://schemas.openxmlformats.org/officeDocument/2006/relationships/customXml" Target="../../customXml/item2005.xml"/><Relationship Id="rId23" Type="http://schemas.openxmlformats.org/officeDocument/2006/relationships/customXml" Target="../../customXml/item374.xml"/><Relationship Id="rId28" Type="http://schemas.openxmlformats.org/officeDocument/2006/relationships/customXml" Target="../../customXml/item1431.xml"/><Relationship Id="rId36" Type="http://schemas.openxmlformats.org/officeDocument/2006/relationships/customXml" Target="../../customXml/item2259.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094.xml"/><Relationship Id="rId31" Type="http://schemas.openxmlformats.org/officeDocument/2006/relationships/customXml" Target="../../customXml/item1478.xml"/><Relationship Id="rId44" Type="http://schemas.openxmlformats.org/officeDocument/2006/relationships/image" Target="../media/image2.png"/><Relationship Id="rId52" Type="http://schemas.openxmlformats.org/officeDocument/2006/relationships/image" Target="../media/image70.svg"/><Relationship Id="rId60" Type="http://schemas.openxmlformats.org/officeDocument/2006/relationships/image" Target="../media/image81.svg"/></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1740.xml"/><Relationship Id="rId21" Type="http://schemas.openxmlformats.org/officeDocument/2006/relationships/customXml" Target="../../customXml/item835.xml"/><Relationship Id="rId42" Type="http://schemas.openxmlformats.org/officeDocument/2006/relationships/customXml" Target="../../customXml/item849.xml"/><Relationship Id="rId47" Type="http://schemas.openxmlformats.org/officeDocument/2006/relationships/customXml" Target="../../customXml/item1797.xml"/><Relationship Id="rId63" Type="http://schemas.openxmlformats.org/officeDocument/2006/relationships/customXml" Target="../../customXml/item1438.xml"/><Relationship Id="rId68" Type="http://schemas.openxmlformats.org/officeDocument/2006/relationships/customXml" Target="../../customXml/item1176.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2080.xml"/><Relationship Id="rId11" Type="http://schemas.openxmlformats.org/officeDocument/2006/relationships/customXml" Target="../../customXml/item596.xml"/><Relationship Id="rId32" Type="http://schemas.openxmlformats.org/officeDocument/2006/relationships/customXml" Target="../../customXml/item1889.xml"/><Relationship Id="rId37" Type="http://schemas.openxmlformats.org/officeDocument/2006/relationships/customXml" Target="../../customXml/item1659.xml"/><Relationship Id="rId53" Type="http://schemas.openxmlformats.org/officeDocument/2006/relationships/customXml" Target="../../customXml/item712.xml"/><Relationship Id="rId58" Type="http://schemas.openxmlformats.org/officeDocument/2006/relationships/customXml" Target="../../customXml/item1372.xml"/><Relationship Id="rId74" Type="http://schemas.openxmlformats.org/officeDocument/2006/relationships/image" Target="../media/image4.png"/><Relationship Id="rId79" Type="http://schemas.openxmlformats.org/officeDocument/2006/relationships/image" Target="../media/image69.png"/><Relationship Id="rId5" Type="http://schemas.openxmlformats.org/officeDocument/2006/relationships/customXml" Target="../../customXml/item1684.xml"/><Relationship Id="rId90" Type="http://schemas.openxmlformats.org/officeDocument/2006/relationships/slide" Target="slide8.xml"/><Relationship Id="rId14" Type="http://schemas.openxmlformats.org/officeDocument/2006/relationships/customXml" Target="../../customXml/item2194.xml"/><Relationship Id="rId22" Type="http://schemas.openxmlformats.org/officeDocument/2006/relationships/customXml" Target="../../customXml/item2094.xml"/><Relationship Id="rId27" Type="http://schemas.openxmlformats.org/officeDocument/2006/relationships/customXml" Target="../../customXml/item17.xml"/><Relationship Id="rId30" Type="http://schemas.openxmlformats.org/officeDocument/2006/relationships/customXml" Target="../../customXml/item1186.xml"/><Relationship Id="rId35" Type="http://schemas.openxmlformats.org/officeDocument/2006/relationships/customXml" Target="../../customXml/item1762.xml"/><Relationship Id="rId43" Type="http://schemas.openxmlformats.org/officeDocument/2006/relationships/customXml" Target="../../customXml/item477.xml"/><Relationship Id="rId48" Type="http://schemas.openxmlformats.org/officeDocument/2006/relationships/customXml" Target="../../customXml/item9.xml"/><Relationship Id="rId56" Type="http://schemas.openxmlformats.org/officeDocument/2006/relationships/customXml" Target="../../customXml/item135.xml"/><Relationship Id="rId64" Type="http://schemas.openxmlformats.org/officeDocument/2006/relationships/customXml" Target="../../customXml/item454.xml"/><Relationship Id="rId69" Type="http://schemas.openxmlformats.org/officeDocument/2006/relationships/slideLayout" Target="../slideLayouts/slideLayout1.xml"/><Relationship Id="rId77" Type="http://schemas.openxmlformats.org/officeDocument/2006/relationships/image" Target="../media/image7.png"/><Relationship Id="rId8" Type="http://schemas.openxmlformats.org/officeDocument/2006/relationships/customXml" Target="../../customXml/item97.xml"/><Relationship Id="rId51" Type="http://schemas.openxmlformats.org/officeDocument/2006/relationships/customXml" Target="../../customXml/item1476.xml"/><Relationship Id="rId72" Type="http://schemas.openxmlformats.org/officeDocument/2006/relationships/image" Target="../media/image2.png"/><Relationship Id="rId80" Type="http://schemas.openxmlformats.org/officeDocument/2006/relationships/image" Target="../media/image70.svg"/><Relationship Id="rId85" Type="http://schemas.openxmlformats.org/officeDocument/2006/relationships/image" Target="../media/image8.png"/><Relationship Id="rId3" Type="http://schemas.openxmlformats.org/officeDocument/2006/relationships/customXml" Target="../../customXml/item1237.xml"/><Relationship Id="rId12" Type="http://schemas.openxmlformats.org/officeDocument/2006/relationships/customXml" Target="../../customXml/item581.xml"/><Relationship Id="rId17" Type="http://schemas.openxmlformats.org/officeDocument/2006/relationships/customXml" Target="../../customXml/item198.xml"/><Relationship Id="rId25" Type="http://schemas.openxmlformats.org/officeDocument/2006/relationships/customXml" Target="../../customXml/item1651.xml"/><Relationship Id="rId33" Type="http://schemas.openxmlformats.org/officeDocument/2006/relationships/customXml" Target="../../customXml/item1083.xml"/><Relationship Id="rId38" Type="http://schemas.openxmlformats.org/officeDocument/2006/relationships/customXml" Target="../../customXml/item1001.xml"/><Relationship Id="rId46" Type="http://schemas.openxmlformats.org/officeDocument/2006/relationships/customXml" Target="../../customXml/item32.xml"/><Relationship Id="rId59" Type="http://schemas.openxmlformats.org/officeDocument/2006/relationships/customXml" Target="../../customXml/item30.xml"/><Relationship Id="rId67" Type="http://schemas.openxmlformats.org/officeDocument/2006/relationships/customXml" Target="../../customXml/item2263.xml"/><Relationship Id="rId20" Type="http://schemas.openxmlformats.org/officeDocument/2006/relationships/customXml" Target="../../customXml/item1191.xml"/><Relationship Id="rId41" Type="http://schemas.openxmlformats.org/officeDocument/2006/relationships/customXml" Target="../../customXml/item1905.xml"/><Relationship Id="rId54" Type="http://schemas.openxmlformats.org/officeDocument/2006/relationships/customXml" Target="../../customXml/item1552.xml"/><Relationship Id="rId62" Type="http://schemas.openxmlformats.org/officeDocument/2006/relationships/customXml" Target="../../customXml/item1850.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1" Type="http://schemas.openxmlformats.org/officeDocument/2006/relationships/customXml" Target="../../customXml/item316.xml"/><Relationship Id="rId6" Type="http://schemas.openxmlformats.org/officeDocument/2006/relationships/customXml" Target="../../customXml/item118.xml"/><Relationship Id="rId15" Type="http://schemas.openxmlformats.org/officeDocument/2006/relationships/customXml" Target="../../customXml/item1130.xml"/><Relationship Id="rId23" Type="http://schemas.openxmlformats.org/officeDocument/2006/relationships/customXml" Target="../../customXml/item684.xml"/><Relationship Id="rId28" Type="http://schemas.openxmlformats.org/officeDocument/2006/relationships/customXml" Target="../../customXml/item2069.xml"/><Relationship Id="rId36" Type="http://schemas.openxmlformats.org/officeDocument/2006/relationships/customXml" Target="../../customXml/item1410.xml"/><Relationship Id="rId49" Type="http://schemas.openxmlformats.org/officeDocument/2006/relationships/customXml" Target="../../customXml/item2020.xml"/><Relationship Id="rId57" Type="http://schemas.openxmlformats.org/officeDocument/2006/relationships/customXml" Target="../../customXml/item336.xml"/><Relationship Id="rId10" Type="http://schemas.openxmlformats.org/officeDocument/2006/relationships/customXml" Target="../../customXml/item1309.xml"/><Relationship Id="rId31" Type="http://schemas.openxmlformats.org/officeDocument/2006/relationships/customXml" Target="../../customXml/item1469.xml"/><Relationship Id="rId44" Type="http://schemas.openxmlformats.org/officeDocument/2006/relationships/customXml" Target="../../customXml/item2008.xml"/><Relationship Id="rId52" Type="http://schemas.openxmlformats.org/officeDocument/2006/relationships/customXml" Target="../../customXml/item1538.xml"/><Relationship Id="rId60" Type="http://schemas.openxmlformats.org/officeDocument/2006/relationships/customXml" Target="../../customXml/item590.xml"/><Relationship Id="rId65" Type="http://schemas.openxmlformats.org/officeDocument/2006/relationships/customXml" Target="../../customXml/item1634.xml"/><Relationship Id="rId73" Type="http://schemas.openxmlformats.org/officeDocument/2006/relationships/image" Target="../media/image3.png"/><Relationship Id="rId78" Type="http://schemas.openxmlformats.org/officeDocument/2006/relationships/slide" Target="slide50.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50.xml"/><Relationship Id="rId9" Type="http://schemas.openxmlformats.org/officeDocument/2006/relationships/customXml" Target="../../customXml/item928.xml"/><Relationship Id="rId13" Type="http://schemas.openxmlformats.org/officeDocument/2006/relationships/customXml" Target="../../customXml/item281.xml"/><Relationship Id="rId18" Type="http://schemas.openxmlformats.org/officeDocument/2006/relationships/customXml" Target="../../customXml/item1825.xml"/><Relationship Id="rId39" Type="http://schemas.openxmlformats.org/officeDocument/2006/relationships/customXml" Target="../../customXml/item122.xml"/><Relationship Id="rId34" Type="http://schemas.openxmlformats.org/officeDocument/2006/relationships/customXml" Target="../../customXml/item2258.xml"/><Relationship Id="rId50" Type="http://schemas.openxmlformats.org/officeDocument/2006/relationships/customXml" Target="../../customXml/item2050.xml"/><Relationship Id="rId55" Type="http://schemas.openxmlformats.org/officeDocument/2006/relationships/customXml" Target="../../customXml/item503.xml"/><Relationship Id="rId76" Type="http://schemas.openxmlformats.org/officeDocument/2006/relationships/image" Target="../media/image6.png"/><Relationship Id="rId7" Type="http://schemas.openxmlformats.org/officeDocument/2006/relationships/customXml" Target="../../customXml/item605.xml"/><Relationship Id="rId71" Type="http://schemas.openxmlformats.org/officeDocument/2006/relationships/image" Target="../media/image1.png"/><Relationship Id="rId2" Type="http://schemas.openxmlformats.org/officeDocument/2006/relationships/customXml" Target="../../customXml/item441.xml"/><Relationship Id="rId29" Type="http://schemas.openxmlformats.org/officeDocument/2006/relationships/customXml" Target="../../customXml/item1104.xml"/><Relationship Id="rId24" Type="http://schemas.openxmlformats.org/officeDocument/2006/relationships/customXml" Target="../../customXml/item1285.xml"/><Relationship Id="rId40" Type="http://schemas.openxmlformats.org/officeDocument/2006/relationships/customXml" Target="../../customXml/item2156.xml"/><Relationship Id="rId45" Type="http://schemas.openxmlformats.org/officeDocument/2006/relationships/customXml" Target="../../customXml/item648.xml"/><Relationship Id="rId66" Type="http://schemas.openxmlformats.org/officeDocument/2006/relationships/customXml" Target="../../customXml/item1007.xml"/><Relationship Id="rId87" Type="http://schemas.openxmlformats.org/officeDocument/2006/relationships/slide" Target="slide49.xml"/><Relationship Id="rId61" Type="http://schemas.openxmlformats.org/officeDocument/2006/relationships/customXml" Target="../../customXml/item994.xml"/><Relationship Id="rId82" Type="http://schemas.openxmlformats.org/officeDocument/2006/relationships/image" Target="../media/image39.svg"/><Relationship Id="rId19" Type="http://schemas.openxmlformats.org/officeDocument/2006/relationships/customXml" Target="../../customXml/item1835.xml"/></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509.xml"/><Relationship Id="rId21" Type="http://schemas.openxmlformats.org/officeDocument/2006/relationships/customXml" Target="../../customXml/item1115.xml"/><Relationship Id="rId42" Type="http://schemas.openxmlformats.org/officeDocument/2006/relationships/customXml" Target="../../customXml/item930.xml"/><Relationship Id="rId47" Type="http://schemas.openxmlformats.org/officeDocument/2006/relationships/customXml" Target="../../customXml/item706.xml"/><Relationship Id="rId63" Type="http://schemas.openxmlformats.org/officeDocument/2006/relationships/customXml" Target="../../customXml/item245.xml"/><Relationship Id="rId68" Type="http://schemas.openxmlformats.org/officeDocument/2006/relationships/customXml" Target="../../customXml/item1287.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001.xml"/><Relationship Id="rId11" Type="http://schemas.openxmlformats.org/officeDocument/2006/relationships/customXml" Target="../../customXml/item1144.xml"/><Relationship Id="rId32" Type="http://schemas.openxmlformats.org/officeDocument/2006/relationships/customXml" Target="../../customXml/item1644.xml"/><Relationship Id="rId37" Type="http://schemas.openxmlformats.org/officeDocument/2006/relationships/customXml" Target="../../customXml/item1022.xml"/><Relationship Id="rId53" Type="http://schemas.openxmlformats.org/officeDocument/2006/relationships/customXml" Target="../../customXml/item998.xml"/><Relationship Id="rId58" Type="http://schemas.openxmlformats.org/officeDocument/2006/relationships/customXml" Target="../../customXml/item1597.xml"/><Relationship Id="rId74" Type="http://schemas.openxmlformats.org/officeDocument/2006/relationships/customXml" Target="../../customXml/item427.xml"/><Relationship Id="rId79" Type="http://schemas.openxmlformats.org/officeDocument/2006/relationships/customXml" Target="../../customXml/item1251.xml"/><Relationship Id="rId102" Type="http://schemas.openxmlformats.org/officeDocument/2006/relationships/image" Target="../media/image10.png"/><Relationship Id="rId5" Type="http://schemas.openxmlformats.org/officeDocument/2006/relationships/customXml" Target="../../customXml/item921.xml"/><Relationship Id="rId90" Type="http://schemas.openxmlformats.org/officeDocument/2006/relationships/image" Target="../media/image5.png"/><Relationship Id="rId95" Type="http://schemas.openxmlformats.org/officeDocument/2006/relationships/image" Target="../media/image70.svg"/><Relationship Id="rId22" Type="http://schemas.openxmlformats.org/officeDocument/2006/relationships/customXml" Target="../../customXml/item2143.xml"/><Relationship Id="rId27" Type="http://schemas.openxmlformats.org/officeDocument/2006/relationships/customXml" Target="../../customXml/item330.xml"/><Relationship Id="rId43" Type="http://schemas.openxmlformats.org/officeDocument/2006/relationships/customXml" Target="../../customXml/item335.xml"/><Relationship Id="rId48" Type="http://schemas.openxmlformats.org/officeDocument/2006/relationships/customXml" Target="../../customXml/item864.xml"/><Relationship Id="rId64" Type="http://schemas.openxmlformats.org/officeDocument/2006/relationships/customXml" Target="../../customXml/item1784.xml"/><Relationship Id="rId69" Type="http://schemas.openxmlformats.org/officeDocument/2006/relationships/customXml" Target="../../customXml/item1141.xml"/><Relationship Id="rId80" Type="http://schemas.openxmlformats.org/officeDocument/2006/relationships/customXml" Target="../../customXml/item1481.xml"/><Relationship Id="rId85" Type="http://schemas.openxmlformats.org/officeDocument/2006/relationships/notesSlide" Target="../notesSlides/notesSlide45.xml"/><Relationship Id="rId12" Type="http://schemas.openxmlformats.org/officeDocument/2006/relationships/customXml" Target="../../customXml/item257.xml"/><Relationship Id="rId17" Type="http://schemas.openxmlformats.org/officeDocument/2006/relationships/customXml" Target="../../customXml/item1037.xml"/><Relationship Id="rId33" Type="http://schemas.openxmlformats.org/officeDocument/2006/relationships/customXml" Target="../../customXml/item1194.xml"/><Relationship Id="rId38" Type="http://schemas.openxmlformats.org/officeDocument/2006/relationships/customXml" Target="../../customXml/item1709.xml"/><Relationship Id="rId59" Type="http://schemas.openxmlformats.org/officeDocument/2006/relationships/customXml" Target="../../customXml/item486.xml"/><Relationship Id="rId103" Type="http://schemas.openxmlformats.org/officeDocument/2006/relationships/image" Target="../media/image11.svg"/><Relationship Id="rId20" Type="http://schemas.openxmlformats.org/officeDocument/2006/relationships/customXml" Target="../../customXml/item582.xml"/><Relationship Id="rId41" Type="http://schemas.openxmlformats.org/officeDocument/2006/relationships/customXml" Target="../../customXml/item272.xml"/><Relationship Id="rId54" Type="http://schemas.openxmlformats.org/officeDocument/2006/relationships/customXml" Target="../../customXml/item1331.xml"/><Relationship Id="rId62" Type="http://schemas.openxmlformats.org/officeDocument/2006/relationships/customXml" Target="../../customXml/item156.xml"/><Relationship Id="rId70" Type="http://schemas.openxmlformats.org/officeDocument/2006/relationships/customXml" Target="../../customXml/item2140.xml"/><Relationship Id="rId75" Type="http://schemas.openxmlformats.org/officeDocument/2006/relationships/customXml" Target="../../customXml/item1895.xml"/><Relationship Id="rId83" Type="http://schemas.openxmlformats.org/officeDocument/2006/relationships/customXml" Target="../../customXml/item2247.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234.xml"/><Relationship Id="rId6" Type="http://schemas.openxmlformats.org/officeDocument/2006/relationships/customXml" Target="../../customXml/item1169.xml"/><Relationship Id="rId15" Type="http://schemas.openxmlformats.org/officeDocument/2006/relationships/customXml" Target="../../customXml/item569.xml"/><Relationship Id="rId23" Type="http://schemas.openxmlformats.org/officeDocument/2006/relationships/customXml" Target="../../customXml/item1687.xml"/><Relationship Id="rId28" Type="http://schemas.openxmlformats.org/officeDocument/2006/relationships/customXml" Target="../../customXml/item93.xml"/><Relationship Id="rId36" Type="http://schemas.openxmlformats.org/officeDocument/2006/relationships/customXml" Target="../../customXml/item2159.xml"/><Relationship Id="rId49" Type="http://schemas.openxmlformats.org/officeDocument/2006/relationships/customXml" Target="../../customXml/item698.xml"/><Relationship Id="rId57" Type="http://schemas.openxmlformats.org/officeDocument/2006/relationships/customXml" Target="../../customXml/item1877.xml"/><Relationship Id="rId10" Type="http://schemas.openxmlformats.org/officeDocument/2006/relationships/customXml" Target="../../customXml/item1143.xml"/><Relationship Id="rId31" Type="http://schemas.openxmlformats.org/officeDocument/2006/relationships/customXml" Target="../../customXml/item391.xml"/><Relationship Id="rId44" Type="http://schemas.openxmlformats.org/officeDocument/2006/relationships/customXml" Target="../../customXml/item1589.xml"/><Relationship Id="rId52" Type="http://schemas.openxmlformats.org/officeDocument/2006/relationships/customXml" Target="../../customXml/item1234.xml"/><Relationship Id="rId60" Type="http://schemas.openxmlformats.org/officeDocument/2006/relationships/customXml" Target="../../customXml/item43.xml"/><Relationship Id="rId65" Type="http://schemas.openxmlformats.org/officeDocument/2006/relationships/customXml" Target="../../customXml/item174.xml"/><Relationship Id="rId73" Type="http://schemas.openxmlformats.org/officeDocument/2006/relationships/customXml" Target="../../customXml/item2161.xml"/><Relationship Id="rId78" Type="http://schemas.openxmlformats.org/officeDocument/2006/relationships/customXml" Target="../../customXml/item398.xml"/><Relationship Id="rId81" Type="http://schemas.openxmlformats.org/officeDocument/2006/relationships/customXml" Target="../../customXml/item570.xml"/><Relationship Id="rId86" Type="http://schemas.openxmlformats.org/officeDocument/2006/relationships/image" Target="../media/image1.png"/><Relationship Id="rId94" Type="http://schemas.openxmlformats.org/officeDocument/2006/relationships/image" Target="../media/image69.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222.xml"/><Relationship Id="rId9" Type="http://schemas.openxmlformats.org/officeDocument/2006/relationships/customXml" Target="../../customXml/item618.xml"/><Relationship Id="rId13" Type="http://schemas.openxmlformats.org/officeDocument/2006/relationships/customXml" Target="../../customXml/item236.xml"/><Relationship Id="rId18" Type="http://schemas.openxmlformats.org/officeDocument/2006/relationships/customXml" Target="../../customXml/item526.xml"/><Relationship Id="rId39" Type="http://schemas.openxmlformats.org/officeDocument/2006/relationships/customXml" Target="../../customXml/item1404.xml"/><Relationship Id="rId34" Type="http://schemas.openxmlformats.org/officeDocument/2006/relationships/customXml" Target="../../customXml/item1932.xml"/><Relationship Id="rId50" Type="http://schemas.openxmlformats.org/officeDocument/2006/relationships/customXml" Target="../../customXml/item405.xml"/><Relationship Id="rId55" Type="http://schemas.openxmlformats.org/officeDocument/2006/relationships/customXml" Target="../../customXml/item762.xml"/><Relationship Id="rId76" Type="http://schemas.openxmlformats.org/officeDocument/2006/relationships/customXml" Target="../../customXml/item2271.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912.xml"/><Relationship Id="rId71" Type="http://schemas.openxmlformats.org/officeDocument/2006/relationships/customXml" Target="../../customXml/item1741.xml"/><Relationship Id="rId92" Type="http://schemas.openxmlformats.org/officeDocument/2006/relationships/image" Target="../media/image7.png"/><Relationship Id="rId2" Type="http://schemas.openxmlformats.org/officeDocument/2006/relationships/customXml" Target="../../customXml/item1591.xml"/><Relationship Id="rId29" Type="http://schemas.openxmlformats.org/officeDocument/2006/relationships/customXml" Target="../../customXml/item1675.xml"/><Relationship Id="rId24" Type="http://schemas.openxmlformats.org/officeDocument/2006/relationships/customXml" Target="../../customXml/item623.xml"/><Relationship Id="rId40" Type="http://schemas.openxmlformats.org/officeDocument/2006/relationships/customXml" Target="../../customXml/item268.xml"/><Relationship Id="rId45" Type="http://schemas.openxmlformats.org/officeDocument/2006/relationships/customXml" Target="../../customXml/item310.xml"/><Relationship Id="rId66" Type="http://schemas.openxmlformats.org/officeDocument/2006/relationships/customXml" Target="../../customXml/item1487.xml"/><Relationship Id="rId87" Type="http://schemas.openxmlformats.org/officeDocument/2006/relationships/image" Target="../media/image2.png"/><Relationship Id="rId61" Type="http://schemas.openxmlformats.org/officeDocument/2006/relationships/customXml" Target="../../customXml/item1482.xml"/><Relationship Id="rId82" Type="http://schemas.openxmlformats.org/officeDocument/2006/relationships/customXml" Target="../../customXml/item980.xml"/><Relationship Id="rId19" Type="http://schemas.openxmlformats.org/officeDocument/2006/relationships/customXml" Target="../../customXml/item2017.xml"/><Relationship Id="rId14" Type="http://schemas.openxmlformats.org/officeDocument/2006/relationships/customXml" Target="../../customXml/item264.xml"/><Relationship Id="rId30" Type="http://schemas.openxmlformats.org/officeDocument/2006/relationships/customXml" Target="../../customXml/item1360.xml"/><Relationship Id="rId35" Type="http://schemas.openxmlformats.org/officeDocument/2006/relationships/customXml" Target="../../customXml/item1283.xml"/><Relationship Id="rId56" Type="http://schemas.openxmlformats.org/officeDocument/2006/relationships/customXml" Target="../../customXml/item1284.xml"/><Relationship Id="rId77" Type="http://schemas.openxmlformats.org/officeDocument/2006/relationships/customXml" Target="../../customXml/item677.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904.xml"/><Relationship Id="rId51" Type="http://schemas.openxmlformats.org/officeDocument/2006/relationships/customXml" Target="../../customXml/item162.xml"/><Relationship Id="rId72" Type="http://schemas.openxmlformats.org/officeDocument/2006/relationships/customXml" Target="../../customXml/item1172.xml"/><Relationship Id="rId93" Type="http://schemas.openxmlformats.org/officeDocument/2006/relationships/slide" Target="slide50.xml"/><Relationship Id="rId98" Type="http://schemas.openxmlformats.org/officeDocument/2006/relationships/image" Target="../media/image61.png"/><Relationship Id="rId3" Type="http://schemas.openxmlformats.org/officeDocument/2006/relationships/customXml" Target="../../customXml/item62.xml"/><Relationship Id="rId25" Type="http://schemas.openxmlformats.org/officeDocument/2006/relationships/customXml" Target="../../customXml/item1753.xml"/><Relationship Id="rId46" Type="http://schemas.openxmlformats.org/officeDocument/2006/relationships/customXml" Target="../../customXml/item1519.xml"/><Relationship Id="rId67" Type="http://schemas.openxmlformats.org/officeDocument/2006/relationships/customXml" Target="../../customXml/item58.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783.xml"/><Relationship Id="rId21" Type="http://schemas.openxmlformats.org/officeDocument/2006/relationships/customXml" Target="../../customXml/item985.xml"/><Relationship Id="rId42" Type="http://schemas.openxmlformats.org/officeDocument/2006/relationships/customXml" Target="../../customXml/item923.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244.xml"/><Relationship Id="rId16" Type="http://schemas.openxmlformats.org/officeDocument/2006/relationships/customXml" Target="../../customXml/item649.xml"/><Relationship Id="rId29" Type="http://schemas.openxmlformats.org/officeDocument/2006/relationships/customXml" Target="../../customXml/item1526.xml"/><Relationship Id="rId11" Type="http://schemas.openxmlformats.org/officeDocument/2006/relationships/customXml" Target="../../customXml/item612.xml"/><Relationship Id="rId24" Type="http://schemas.openxmlformats.org/officeDocument/2006/relationships/customXml" Target="../../customXml/item1682.xml"/><Relationship Id="rId32" Type="http://schemas.openxmlformats.org/officeDocument/2006/relationships/customXml" Target="../../customXml/item251.xml"/><Relationship Id="rId37" Type="http://schemas.openxmlformats.org/officeDocument/2006/relationships/customXml" Target="../../customXml/item640.xml"/><Relationship Id="rId40" Type="http://schemas.openxmlformats.org/officeDocument/2006/relationships/customXml" Target="../../customXml/item1633.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669.xml"/><Relationship Id="rId61" Type="http://schemas.openxmlformats.org/officeDocument/2006/relationships/image" Target="../media/image14.png"/><Relationship Id="rId19" Type="http://schemas.openxmlformats.org/officeDocument/2006/relationships/customXml" Target="../../customXml/item2186.xml"/><Relationship Id="rId14" Type="http://schemas.openxmlformats.org/officeDocument/2006/relationships/customXml" Target="../../customXml/item300.xml"/><Relationship Id="rId22" Type="http://schemas.openxmlformats.org/officeDocument/2006/relationships/customXml" Target="../../customXml/item633.xml"/><Relationship Id="rId27" Type="http://schemas.openxmlformats.org/officeDocument/2006/relationships/customXml" Target="../../customXml/item1550.xml"/><Relationship Id="rId30" Type="http://schemas.openxmlformats.org/officeDocument/2006/relationships/customXml" Target="../../customXml/item619.xml"/><Relationship Id="rId35" Type="http://schemas.openxmlformats.org/officeDocument/2006/relationships/customXml" Target="../../customXml/item340.xml"/><Relationship Id="rId43" Type="http://schemas.openxmlformats.org/officeDocument/2006/relationships/customXml" Target="../../customXml/item176.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892.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311.xml"/><Relationship Id="rId12" Type="http://schemas.openxmlformats.org/officeDocument/2006/relationships/customXml" Target="../../customXml/item721.xml"/><Relationship Id="rId17" Type="http://schemas.openxmlformats.org/officeDocument/2006/relationships/customXml" Target="../../customXml/item1127.xml"/><Relationship Id="rId25" Type="http://schemas.openxmlformats.org/officeDocument/2006/relationships/customXml" Target="../../customXml/item548.xml"/><Relationship Id="rId33" Type="http://schemas.openxmlformats.org/officeDocument/2006/relationships/customXml" Target="../../customXml/item1257.xml"/><Relationship Id="rId38" Type="http://schemas.openxmlformats.org/officeDocument/2006/relationships/customXml" Target="../../customXml/item237.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832.xml"/><Relationship Id="rId41" Type="http://schemas.openxmlformats.org/officeDocument/2006/relationships/customXml" Target="../../customXml/item517.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973.xml"/><Relationship Id="rId6" Type="http://schemas.openxmlformats.org/officeDocument/2006/relationships/customXml" Target="../../customXml/item2208.xml"/><Relationship Id="rId15" Type="http://schemas.openxmlformats.org/officeDocument/2006/relationships/customXml" Target="../../customXml/item214.xml"/><Relationship Id="rId23" Type="http://schemas.openxmlformats.org/officeDocument/2006/relationships/customXml" Target="../../customXml/item1028.xml"/><Relationship Id="rId28" Type="http://schemas.openxmlformats.org/officeDocument/2006/relationships/customXml" Target="../../customXml/item1439.xml"/><Relationship Id="rId36" Type="http://schemas.openxmlformats.org/officeDocument/2006/relationships/customXml" Target="../../customXml/item763.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863.xml"/><Relationship Id="rId31" Type="http://schemas.openxmlformats.org/officeDocument/2006/relationships/customXml" Target="../../customXml/item16.xml"/><Relationship Id="rId44" Type="http://schemas.openxmlformats.org/officeDocument/2006/relationships/customXml" Target="../../customXml/item729.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126.xml"/><Relationship Id="rId9" Type="http://schemas.openxmlformats.org/officeDocument/2006/relationships/customXml" Target="../../customXml/item321.xml"/><Relationship Id="rId13" Type="http://schemas.openxmlformats.org/officeDocument/2006/relationships/customXml" Target="../../customXml/item1314.xml"/><Relationship Id="rId18" Type="http://schemas.openxmlformats.org/officeDocument/2006/relationships/customXml" Target="../../customXml/item1888.xml"/><Relationship Id="rId39" Type="http://schemas.openxmlformats.org/officeDocument/2006/relationships/customXml" Target="../../customXml/item1183.xml"/><Relationship Id="rId34" Type="http://schemas.openxmlformats.org/officeDocument/2006/relationships/customXml" Target="../../customXml/item2144.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766.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13" Type="http://schemas.openxmlformats.org/officeDocument/2006/relationships/customXml" Target="../../customXml/item860.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15.xml"/><Relationship Id="rId12" Type="http://schemas.openxmlformats.org/officeDocument/2006/relationships/customXml" Target="../../customXml/item1292.xml"/><Relationship Id="rId17" Type="http://schemas.openxmlformats.org/officeDocument/2006/relationships/image" Target="../media/image2.png"/><Relationship Id="rId25" Type="http://schemas.openxmlformats.org/officeDocument/2006/relationships/image" Target="../media/image70.svg"/><Relationship Id="rId33" Type="http://schemas.openxmlformats.org/officeDocument/2006/relationships/image" Target="../media/image55.png"/><Relationship Id="rId38" Type="http://schemas.openxmlformats.org/officeDocument/2006/relationships/image" Target="../media/image60.svg"/><Relationship Id="rId2" Type="http://schemas.openxmlformats.org/officeDocument/2006/relationships/customXml" Target="../../customXml/item658.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1" Type="http://schemas.openxmlformats.org/officeDocument/2006/relationships/customXml" Target="../../customXml/item1070.xml"/><Relationship Id="rId6" Type="http://schemas.openxmlformats.org/officeDocument/2006/relationships/customXml" Target="../../customXml/item1723.xml"/><Relationship Id="rId11" Type="http://schemas.openxmlformats.org/officeDocument/2006/relationships/customXml" Target="../../customXml/item1621.xml"/><Relationship Id="rId24" Type="http://schemas.openxmlformats.org/officeDocument/2006/relationships/image" Target="../media/image69.png"/><Relationship Id="rId32" Type="http://schemas.openxmlformats.org/officeDocument/2006/relationships/image" Target="../media/image54.png"/><Relationship Id="rId37" Type="http://schemas.openxmlformats.org/officeDocument/2006/relationships/image" Target="../media/image59.png"/><Relationship Id="rId5" Type="http://schemas.openxmlformats.org/officeDocument/2006/relationships/customXml" Target="../../customXml/item279.xml"/><Relationship Id="rId15" Type="http://schemas.openxmlformats.org/officeDocument/2006/relationships/notesSlide" Target="../notesSlides/notesSlide46.xml"/><Relationship Id="rId23" Type="http://schemas.openxmlformats.org/officeDocument/2006/relationships/slide" Target="slide51.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2081.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440.xml"/><Relationship Id="rId9" Type="http://schemas.openxmlformats.org/officeDocument/2006/relationships/customXml" Target="../../customXml/item1233.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227.xml"/><Relationship Id="rId3" Type="http://schemas.openxmlformats.org/officeDocument/2006/relationships/customXml" Target="../../customXml/item2100.xml"/></Relationships>
</file>

<file path=ppt/slides/_rels/slide5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 Type="http://schemas.openxmlformats.org/officeDocument/2006/relationships/customXml" Target="../../customXml/item2074.xml"/><Relationship Id="rId21" Type="http://schemas.openxmlformats.org/officeDocument/2006/relationships/image" Target="../media/image70.svg"/><Relationship Id="rId34" Type="http://schemas.openxmlformats.org/officeDocument/2006/relationships/image" Target="../media/image60.svg"/><Relationship Id="rId7" Type="http://schemas.openxmlformats.org/officeDocument/2006/relationships/customXml" Target="../../customXml/item171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166.xml"/><Relationship Id="rId16" Type="http://schemas.openxmlformats.org/officeDocument/2006/relationships/image" Target="../media/image5.png"/><Relationship Id="rId20" Type="http://schemas.openxmlformats.org/officeDocument/2006/relationships/image" Target="../media/image69.png"/><Relationship Id="rId29" Type="http://schemas.openxmlformats.org/officeDocument/2006/relationships/image" Target="../media/image55.png"/><Relationship Id="rId1" Type="http://schemas.openxmlformats.org/officeDocument/2006/relationships/customXml" Target="../../customXml/item1297.xml"/><Relationship Id="rId6" Type="http://schemas.openxmlformats.org/officeDocument/2006/relationships/customXml" Target="../../customXml/item254.xml"/><Relationship Id="rId11" Type="http://schemas.openxmlformats.org/officeDocument/2006/relationships/notesSlide" Target="../notesSlides/notesSlide47.xml"/><Relationship Id="rId24" Type="http://schemas.openxmlformats.org/officeDocument/2006/relationships/image" Target="../media/image61.png"/><Relationship Id="rId32" Type="http://schemas.openxmlformats.org/officeDocument/2006/relationships/image" Target="../media/image58.png"/><Relationship Id="rId5" Type="http://schemas.openxmlformats.org/officeDocument/2006/relationships/customXml" Target="../../customXml/item138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10" Type="http://schemas.openxmlformats.org/officeDocument/2006/relationships/slideLayout" Target="../slideLayouts/slideLayout1.xml"/><Relationship Id="rId19" Type="http://schemas.openxmlformats.org/officeDocument/2006/relationships/slide" Target="slide52.xml"/><Relationship Id="rId31" Type="http://schemas.openxmlformats.org/officeDocument/2006/relationships/image" Target="../media/image57.png"/><Relationship Id="rId4" Type="http://schemas.openxmlformats.org/officeDocument/2006/relationships/customXml" Target="../../customXml/item800.xml"/><Relationship Id="rId9" Type="http://schemas.openxmlformats.org/officeDocument/2006/relationships/customXml" Target="../../customXml/item696.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26.xml"/></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355.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159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165.xml"/><Relationship Id="rId16" Type="http://schemas.openxmlformats.org/officeDocument/2006/relationships/image" Target="../media/image5.png"/><Relationship Id="rId20" Type="http://schemas.openxmlformats.org/officeDocument/2006/relationships/image" Target="../media/image70.svg"/><Relationship Id="rId29" Type="http://schemas.openxmlformats.org/officeDocument/2006/relationships/image" Target="../media/image56.png"/><Relationship Id="rId1" Type="http://schemas.openxmlformats.org/officeDocument/2006/relationships/customXml" Target="../../customXml/item1660.xml"/><Relationship Id="rId6" Type="http://schemas.openxmlformats.org/officeDocument/2006/relationships/customXml" Target="../../customXml/item1821.xml"/><Relationship Id="rId11" Type="http://schemas.openxmlformats.org/officeDocument/2006/relationships/notesSlide" Target="../notesSlides/notesSlide48.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1935.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10" Type="http://schemas.openxmlformats.org/officeDocument/2006/relationships/slideLayout" Target="../slideLayouts/slideLayout1.xml"/><Relationship Id="rId19" Type="http://schemas.openxmlformats.org/officeDocument/2006/relationships/image" Target="../media/image69.png"/><Relationship Id="rId31" Type="http://schemas.openxmlformats.org/officeDocument/2006/relationships/image" Target="../media/image58.png"/><Relationship Id="rId4" Type="http://schemas.openxmlformats.org/officeDocument/2006/relationships/customXml" Target="../../customXml/item2250.xml"/><Relationship Id="rId9" Type="http://schemas.openxmlformats.org/officeDocument/2006/relationships/customXml" Target="../../customXml/item179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8" Type="http://schemas.openxmlformats.org/officeDocument/2006/relationships/customXml" Target="../../customXml/item1499.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366.xml"/><Relationship Id="rId21" Type="http://schemas.openxmlformats.org/officeDocument/2006/relationships/customXml" Target="../../customXml/item15.xml"/><Relationship Id="rId42" Type="http://schemas.openxmlformats.org/officeDocument/2006/relationships/customXml" Target="../../customXml/item1921.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429.xml"/><Relationship Id="rId11" Type="http://schemas.openxmlformats.org/officeDocument/2006/relationships/customXml" Target="../../customXml/item2119.xml"/><Relationship Id="rId24" Type="http://schemas.openxmlformats.org/officeDocument/2006/relationships/customXml" Target="../../customXml/item2216.xml"/><Relationship Id="rId32" Type="http://schemas.openxmlformats.org/officeDocument/2006/relationships/customXml" Target="../../customXml/item1657.xml"/><Relationship Id="rId37" Type="http://schemas.openxmlformats.org/officeDocument/2006/relationships/customXml" Target="../../customXml/item653.xml"/><Relationship Id="rId40" Type="http://schemas.openxmlformats.org/officeDocument/2006/relationships/customXml" Target="../../customXml/item550.xml"/><Relationship Id="rId45" Type="http://schemas.openxmlformats.org/officeDocument/2006/relationships/customXml" Target="../../customXml/item880.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950.xml"/><Relationship Id="rId61" Type="http://schemas.openxmlformats.org/officeDocument/2006/relationships/image" Target="../media/image12.png"/><Relationship Id="rId19" Type="http://schemas.openxmlformats.org/officeDocument/2006/relationships/customXml" Target="../../customXml/item1549.xml"/><Relationship Id="rId14" Type="http://schemas.openxmlformats.org/officeDocument/2006/relationships/customXml" Target="../../customXml/item1746.xml"/><Relationship Id="rId22" Type="http://schemas.openxmlformats.org/officeDocument/2006/relationships/customXml" Target="../../customXml/item1340.xml"/><Relationship Id="rId27" Type="http://schemas.openxmlformats.org/officeDocument/2006/relationships/customXml" Target="../../customXml/item292.xml"/><Relationship Id="rId30" Type="http://schemas.openxmlformats.org/officeDocument/2006/relationships/customXml" Target="../../customXml/item1043.xml"/><Relationship Id="rId35" Type="http://schemas.openxmlformats.org/officeDocument/2006/relationships/customXml" Target="../../customXml/item608.xml"/><Relationship Id="rId43" Type="http://schemas.openxmlformats.org/officeDocument/2006/relationships/customXml" Target="../../customXml/item1884.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2091.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433.xml"/><Relationship Id="rId12" Type="http://schemas.openxmlformats.org/officeDocument/2006/relationships/customXml" Target="../../customXml/item163.xml"/><Relationship Id="rId17" Type="http://schemas.openxmlformats.org/officeDocument/2006/relationships/customXml" Target="../../customXml/item2200.xml"/><Relationship Id="rId25" Type="http://schemas.openxmlformats.org/officeDocument/2006/relationships/customXml" Target="../../customXml/item2099.xml"/><Relationship Id="rId33" Type="http://schemas.openxmlformats.org/officeDocument/2006/relationships/customXml" Target="../../customXml/item409.xml"/><Relationship Id="rId38" Type="http://schemas.openxmlformats.org/officeDocument/2006/relationships/customXml" Target="../../customXml/item2058.xml"/><Relationship Id="rId46" Type="http://schemas.openxmlformats.org/officeDocument/2006/relationships/customXml" Target="../../customXml/item1681.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831.xml"/><Relationship Id="rId41" Type="http://schemas.openxmlformats.org/officeDocument/2006/relationships/customXml" Target="../../customXml/item2122.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269.xml"/><Relationship Id="rId6" Type="http://schemas.openxmlformats.org/officeDocument/2006/relationships/customXml" Target="../../customXml/item344.xml"/><Relationship Id="rId15" Type="http://schemas.openxmlformats.org/officeDocument/2006/relationships/customXml" Target="../../customXml/item105.xml"/><Relationship Id="rId23" Type="http://schemas.openxmlformats.org/officeDocument/2006/relationships/customXml" Target="../../customXml/item1412.xml"/><Relationship Id="rId28" Type="http://schemas.openxmlformats.org/officeDocument/2006/relationships/customXml" Target="../../customXml/item2238.xml"/><Relationship Id="rId36" Type="http://schemas.openxmlformats.org/officeDocument/2006/relationships/customXml" Target="../../customXml/item1874.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2010.xml"/><Relationship Id="rId31" Type="http://schemas.openxmlformats.org/officeDocument/2006/relationships/customXml" Target="../../customXml/item1674.xml"/><Relationship Id="rId44" Type="http://schemas.openxmlformats.org/officeDocument/2006/relationships/customXml" Target="../../customXml/item1694.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098.xml"/><Relationship Id="rId9" Type="http://schemas.openxmlformats.org/officeDocument/2006/relationships/customXml" Target="../../customXml/item99.xml"/><Relationship Id="rId13" Type="http://schemas.openxmlformats.org/officeDocument/2006/relationships/customXml" Target="../../customXml/item2209.xml"/><Relationship Id="rId18" Type="http://schemas.openxmlformats.org/officeDocument/2006/relationships/customXml" Target="../../customXml/item1923.xml"/><Relationship Id="rId39" Type="http://schemas.openxmlformats.org/officeDocument/2006/relationships/customXml" Target="../../customXml/item926.xml"/><Relationship Id="rId34" Type="http://schemas.openxmlformats.org/officeDocument/2006/relationships/customXml" Target="../../customXml/item1789.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248.xml"/><Relationship Id="rId71" Type="http://schemas.openxmlformats.org/officeDocument/2006/relationships/image" Target="../media/image22.png"/><Relationship Id="rId2" Type="http://schemas.openxmlformats.org/officeDocument/2006/relationships/customXml" Target="../../customXml/item809.xml"/><Relationship Id="rId29" Type="http://schemas.openxmlformats.org/officeDocument/2006/relationships/customXml" Target="../../customXml/item901.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451.xml"/><Relationship Id="rId21" Type="http://schemas.openxmlformats.org/officeDocument/2006/relationships/customXml" Target="../../customXml/item2239.xml"/><Relationship Id="rId34" Type="http://schemas.openxmlformats.org/officeDocument/2006/relationships/customXml" Target="../../customXml/item865.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2234.xml"/><Relationship Id="rId2" Type="http://schemas.openxmlformats.org/officeDocument/2006/relationships/customXml" Target="../../customXml/item787.xml"/><Relationship Id="rId16" Type="http://schemas.openxmlformats.org/officeDocument/2006/relationships/customXml" Target="../../customXml/item1978.xml"/><Relationship Id="rId29" Type="http://schemas.openxmlformats.org/officeDocument/2006/relationships/customXml" Target="../../customXml/item266.xml"/><Relationship Id="rId11" Type="http://schemas.openxmlformats.org/officeDocument/2006/relationships/customXml" Target="../../customXml/item1524.xml"/><Relationship Id="rId24" Type="http://schemas.openxmlformats.org/officeDocument/2006/relationships/customXml" Target="../../customXml/item2267.xml"/><Relationship Id="rId32" Type="http://schemas.openxmlformats.org/officeDocument/2006/relationships/customXml" Target="../../customXml/item1579.xml"/><Relationship Id="rId37" Type="http://schemas.openxmlformats.org/officeDocument/2006/relationships/customXml" Target="../../customXml/item2002.xml"/><Relationship Id="rId40" Type="http://schemas.openxmlformats.org/officeDocument/2006/relationships/customXml" Target="../../customXml/item1845.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934.xml"/><Relationship Id="rId61" Type="http://schemas.openxmlformats.org/officeDocument/2006/relationships/slide" Target="slide4.xml"/><Relationship Id="rId19" Type="http://schemas.openxmlformats.org/officeDocument/2006/relationships/customXml" Target="../../customXml/item1256.xml"/><Relationship Id="rId14" Type="http://schemas.openxmlformats.org/officeDocument/2006/relationships/customXml" Target="../../customXml/item2203.xml"/><Relationship Id="rId22" Type="http://schemas.openxmlformats.org/officeDocument/2006/relationships/customXml" Target="../../customXml/item1249.xml"/><Relationship Id="rId27" Type="http://schemas.openxmlformats.org/officeDocument/2006/relationships/customXml" Target="../../customXml/item1755.xml"/><Relationship Id="rId30" Type="http://schemas.openxmlformats.org/officeDocument/2006/relationships/customXml" Target="../../customXml/item954.xml"/><Relationship Id="rId35" Type="http://schemas.openxmlformats.org/officeDocument/2006/relationships/customXml" Target="../../customXml/item1540.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1758.xml"/><Relationship Id="rId51" Type="http://schemas.openxmlformats.org/officeDocument/2006/relationships/image" Target="../media/image10.png"/><Relationship Id="rId3" Type="http://schemas.openxmlformats.org/officeDocument/2006/relationships/customXml" Target="../../customXml/item875.xml"/><Relationship Id="rId12" Type="http://schemas.openxmlformats.org/officeDocument/2006/relationships/customXml" Target="../../customXml/item2246.xml"/><Relationship Id="rId17" Type="http://schemas.openxmlformats.org/officeDocument/2006/relationships/customXml" Target="../../customXml/item660.xml"/><Relationship Id="rId25" Type="http://schemas.openxmlformats.org/officeDocument/2006/relationships/customXml" Target="../../customXml/item1858.xml"/><Relationship Id="rId33" Type="http://schemas.openxmlformats.org/officeDocument/2006/relationships/customXml" Target="../../customXml/item358.xml"/><Relationship Id="rId38" Type="http://schemas.openxmlformats.org/officeDocument/2006/relationships/customXml" Target="../../customXml/item138.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727.xml"/><Relationship Id="rId41" Type="http://schemas.openxmlformats.org/officeDocument/2006/relationships/customXml" Target="../../customXml/item440.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98.xml"/><Relationship Id="rId6" Type="http://schemas.openxmlformats.org/officeDocument/2006/relationships/customXml" Target="../../customXml/item1987.xml"/><Relationship Id="rId15" Type="http://schemas.openxmlformats.org/officeDocument/2006/relationships/customXml" Target="../../customXml/item728.xml"/><Relationship Id="rId23" Type="http://schemas.openxmlformats.org/officeDocument/2006/relationships/customXml" Target="../../customXml/item2012.xml"/><Relationship Id="rId28" Type="http://schemas.openxmlformats.org/officeDocument/2006/relationships/customXml" Target="../../customXml/item468.xml"/><Relationship Id="rId36" Type="http://schemas.openxmlformats.org/officeDocument/2006/relationships/customXml" Target="../../customXml/item577.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2148.xml"/><Relationship Id="rId31" Type="http://schemas.openxmlformats.org/officeDocument/2006/relationships/customXml" Target="../../customXml/item876.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8.xml"/><Relationship Id="rId9" Type="http://schemas.openxmlformats.org/officeDocument/2006/relationships/customXml" Target="../../customXml/item2109.xml"/><Relationship Id="rId13" Type="http://schemas.openxmlformats.org/officeDocument/2006/relationships/customXml" Target="../../customXml/item189.xml"/><Relationship Id="rId18" Type="http://schemas.openxmlformats.org/officeDocument/2006/relationships/customXml" Target="../../customXml/item2126.xml"/><Relationship Id="rId39" Type="http://schemas.openxmlformats.org/officeDocument/2006/relationships/customXml" Target="../../customXml/item1247.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2093.xml"/><Relationship Id="rId18" Type="http://schemas.openxmlformats.org/officeDocument/2006/relationships/customXml" Target="../../customXml/item627.xml"/><Relationship Id="rId26" Type="http://schemas.openxmlformats.org/officeDocument/2006/relationships/customXml" Target="../../customXml/item1988.xml"/><Relationship Id="rId39" Type="http://schemas.openxmlformats.org/officeDocument/2006/relationships/image" Target="../media/image2.png"/><Relationship Id="rId21" Type="http://schemas.openxmlformats.org/officeDocument/2006/relationships/customXml" Target="../../customXml/item603.xml"/><Relationship Id="rId34" Type="http://schemas.openxmlformats.org/officeDocument/2006/relationships/customXml" Target="../../customXml/item1712.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945.xml"/><Relationship Id="rId2" Type="http://schemas.openxmlformats.org/officeDocument/2006/relationships/customXml" Target="../../customXml/item1894.xml"/><Relationship Id="rId16" Type="http://schemas.openxmlformats.org/officeDocument/2006/relationships/customXml" Target="../../customXml/item1012.xml"/><Relationship Id="rId29" Type="http://schemas.openxmlformats.org/officeDocument/2006/relationships/customXml" Target="../../customXml/item2282.xml"/><Relationship Id="rId11" Type="http://schemas.openxmlformats.org/officeDocument/2006/relationships/customXml" Target="../../customXml/item386.xml"/><Relationship Id="rId24" Type="http://schemas.openxmlformats.org/officeDocument/2006/relationships/customXml" Target="../../customXml/item1734.xml"/><Relationship Id="rId32" Type="http://schemas.openxmlformats.org/officeDocument/2006/relationships/customXml" Target="../../customXml/item1195.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527.xml"/><Relationship Id="rId19" Type="http://schemas.openxmlformats.org/officeDocument/2006/relationships/customXml" Target="../../customXml/item376.xml"/><Relationship Id="rId4" Type="http://schemas.openxmlformats.org/officeDocument/2006/relationships/customXml" Target="../../customXml/item2171.xml"/><Relationship Id="rId9" Type="http://schemas.openxmlformats.org/officeDocument/2006/relationships/customXml" Target="../../customXml/item337.xml"/><Relationship Id="rId14" Type="http://schemas.openxmlformats.org/officeDocument/2006/relationships/customXml" Target="../../customXml/item599.xml"/><Relationship Id="rId22" Type="http://schemas.openxmlformats.org/officeDocument/2006/relationships/customXml" Target="../../customXml/item2223.xml"/><Relationship Id="rId27" Type="http://schemas.openxmlformats.org/officeDocument/2006/relationships/customXml" Target="../../customXml/item1739.xml"/><Relationship Id="rId30" Type="http://schemas.openxmlformats.org/officeDocument/2006/relationships/customXml" Target="../../customXml/item1710.xml"/><Relationship Id="rId35" Type="http://schemas.openxmlformats.org/officeDocument/2006/relationships/customXml" Target="../../customXml/item110.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879.xml"/><Relationship Id="rId51" Type="http://schemas.openxmlformats.org/officeDocument/2006/relationships/image" Target="../media/image13.svg"/><Relationship Id="rId3" Type="http://schemas.openxmlformats.org/officeDocument/2006/relationships/customXml" Target="../../customXml/item64.xml"/><Relationship Id="rId12" Type="http://schemas.openxmlformats.org/officeDocument/2006/relationships/customXml" Target="../../customXml/item2195.xml"/><Relationship Id="rId17" Type="http://schemas.openxmlformats.org/officeDocument/2006/relationships/customXml" Target="../../customXml/item1395.xml"/><Relationship Id="rId25" Type="http://schemas.openxmlformats.org/officeDocument/2006/relationships/customXml" Target="../../customXml/item1890.xml"/><Relationship Id="rId33" Type="http://schemas.openxmlformats.org/officeDocument/2006/relationships/customXml" Target="../../customXml/item2064.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753.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471.xml"/><Relationship Id="rId6" Type="http://schemas.openxmlformats.org/officeDocument/2006/relationships/customXml" Target="../../customXml/item1054.xml"/><Relationship Id="rId15" Type="http://schemas.openxmlformats.org/officeDocument/2006/relationships/customXml" Target="../../customXml/item770.xml"/><Relationship Id="rId23" Type="http://schemas.openxmlformats.org/officeDocument/2006/relationships/customXml" Target="../../customXml/item1980.xml"/><Relationship Id="rId28" Type="http://schemas.openxmlformats.org/officeDocument/2006/relationships/customXml" Target="../../customXml/item830.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815.xml"/><Relationship Id="rId31" Type="http://schemas.openxmlformats.org/officeDocument/2006/relationships/customXml" Target="../../customXml/item681.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903.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60.xml"/><Relationship Id="rId21" Type="http://schemas.openxmlformats.org/officeDocument/2006/relationships/slide" Target="slide13.xml"/><Relationship Id="rId7" Type="http://schemas.openxmlformats.org/officeDocument/2006/relationships/customXml" Target="../../customXml/item166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1270.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91.xml"/><Relationship Id="rId6" Type="http://schemas.openxmlformats.org/officeDocument/2006/relationships/customXml" Target="../../customXml/item2262.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988.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24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9" name="Grupo 38">
            <a:extLst>
              <a:ext uri="{FF2B5EF4-FFF2-40B4-BE49-F238E27FC236}">
                <a16:creationId xmlns:a16="http://schemas.microsoft.com/office/drawing/2014/main" id="{CBB1F4CD-6B5D-4B93-BF05-85D9D351FF5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2d0ec6f4-3d74-4898-a25c-e2cd29156f33"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f942614c-ea29-48b0-a0bf-39a188daa13c"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f942614c-ea29-48b0-a0bf-39a188daa13c"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126ea32c-c6f2-4e50-82f4-2b9687deaa14" Revision="1" Stencil="System.MyShapes" StencilVersion="1.0"/>
</Control>
</file>

<file path=customXml/item1030.xml><?xml version="1.0" encoding="utf-8"?>
<Control xmlns="http://schemas.microsoft.com/VisualStudio/2011/storyboarding/control">
  <Id Name="26215876-6989-4482-a047-662b9a79ecf7" Revision="1" Stencil="System.MyShapes" StencilVersion="1.0"/>
</Control>
</file>

<file path=customXml/item1031.xml><?xml version="1.0" encoding="utf-8"?>
<Control xmlns="http://schemas.microsoft.com/VisualStudio/2011/storyboarding/control">
  <Id Name="f942614c-ea29-48b0-a0bf-39a188daa13c"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f942614c-ea29-48b0-a0bf-39a188daa13c" Revision="1" Stencil="System.MyShapes" StencilVersion="1.0"/>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f942614c-ea29-48b0-a0bf-39a188daa13c" Revision="1" Stencil="System.MyShapes" StencilVersion="1.0"/>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68a6efa7-0759-454d-829d-0dcf3dd35ea4" Revision="1" Stencil="System.MyShapes" StencilVersion="1.0"/>
</Control>
</file>

<file path=customXml/item1059.xml><?xml version="1.0" encoding="utf-8"?>
<Control xmlns="http://schemas.microsoft.com/VisualStudio/2011/storyboarding/control">
  <Id Name="2d0ec6f4-3d74-4898-a25c-e2cd29156f33" Revision="1" Stencil="System.MyShapes" StencilVersion="1.0"/>
</Control>
</file>

<file path=customXml/item106.xml><?xml version="1.0" encoding="utf-8"?>
<Control xmlns="http://schemas.microsoft.com/VisualStudio/2011/storyboarding/control">
  <Id Name="2d0ec6f4-3d74-4898-a25c-e2cd29156f33" Revision="1" Stencil="System.MyShapes" StencilVersion="1.0"/>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3ee1eca6-89c0-43ce-ba58-ed47ec4ec8bf" Revision="1" Stencil="System.MyShapes" StencilVersion="1.0"/>
</Control>
</file>

<file path=customXml/item1063.xml><?xml version="1.0" encoding="utf-8"?>
<Control xmlns="http://schemas.microsoft.com/VisualStudio/2011/storyboarding/control">
  <Id Name="f942614c-ea29-48b0-a0bf-39a188daa13c" Revision="1" Stencil="System.MyShapes" StencilVersion="1.0"/>
</Control>
</file>

<file path=customXml/item1064.xml><?xml version="1.0" encoding="utf-8"?>
<Control xmlns="http://schemas.microsoft.com/VisualStudio/2011/storyboarding/control">
  <Id Name="2d0ec6f4-3d74-4898-a25c-e2cd29156f33" Revision="1" Stencil="System.MyShapes" StencilVersion="1.0"/>
</Control>
</file>

<file path=customXml/item1065.xml><?xml version="1.0" encoding="utf-8"?>
<Control xmlns="http://schemas.microsoft.com/VisualStudio/2011/storyboarding/control">
  <Id Name="f942614c-ea29-48b0-a0bf-39a188daa13c"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126ea32c-c6f2-4e50-82f4-2b9687deaa14" Revision="1" Stencil="System.MyShapes" StencilVersion="1.0"/>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126ea32c-c6f2-4e50-82f4-2b9687deaa14" Revision="1" Stencil="System.MyShapes" StencilVersion="1.0"/>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f942614c-ea29-48b0-a0bf-39a188daa13c" Revision="1" Stencil="System.MyShapes" StencilVersion="1.0"/>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68a6efa7-0759-454d-829d-0dcf3dd35ea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f942614c-ea29-48b0-a0bf-39a188daa13c" Revision="1" Stencil="System.MyShapes" StencilVersion="1.0"/>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f942614c-ea29-48b0-a0bf-39a188daa13c" Revision="1" Stencil="System.MyShapes" StencilVersion="1.0"/>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f942614c-ea29-48b0-a0bf-39a188daa13c" Revision="1" Stencil="System.MyShapes" StencilVersion="1.0"/>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2d0ec6f4-3d74-4898-a25c-e2cd29156f33" Revision="1" Stencil="System.MyShapes" StencilVersion="1.0"/>
</Control>
</file>

<file path=customXml/item1097.xml><?xml version="1.0" encoding="utf-8"?>
<Control xmlns="http://schemas.microsoft.com/VisualStudio/2011/storyboarding/control">
  <Id Name="2d0ec6f4-3d74-4898-a25c-e2cd29156f33" Revision="1" Stencil="System.MyShapes" StencilVersion="1.0"/>
</Control>
</file>

<file path=customXml/item1098.xml><?xml version="1.0" encoding="utf-8"?>
<Control xmlns="http://schemas.microsoft.com/VisualStudio/2011/storyboarding/control">
  <Id Name="f942614c-ea29-48b0-a0bf-39a188daa13c" Revision="1" Stencil="System.MyShapes" StencilVersion="1.0"/>
</Control>
</file>

<file path=customXml/item1099.xml><?xml version="1.0" encoding="utf-8"?>
<Control xmlns="http://schemas.microsoft.com/VisualStudio/2011/storyboarding/control">
  <Id Name="f942614c-ea29-48b0-a0bf-39a188daa13c" Revision="1" Stencil="System.MyShapes" StencilVersion="1.0"/>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26215876-6989-4482-a047-662b9a79ecf7" Revision="1" Stencil="System.MyShapes" StencilVersion="1.0"/>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68a6efa7-0759-454d-829d-0dcf3dd35ea4"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5d1b3dce-16e1-4d33-a649-35b231ab4c99" Revision="1" Stencil="System.MyShapes" StencilVersion="1.0"/>
</Control>
</file>

<file path=customXml/item1127.xml><?xml version="1.0" encoding="utf-8"?>
<Control xmlns="http://schemas.microsoft.com/VisualStudio/2011/storyboarding/control">
  <Id Name="2d0ec6f4-3d74-4898-a25c-e2cd29156f33"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f942614c-ea29-48b0-a0bf-39a188daa13c"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f942614c-ea29-48b0-a0bf-39a188daa13c" Revision="1" Stencil="System.MyShapes" StencilVersion="1.0"/>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f942614c-ea29-48b0-a0bf-39a188daa13c" Revision="1" Stencil="System.MyShapes" StencilVersion="1.0"/>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126ea32c-c6f2-4e50-82f4-2b9687deaa14" Revision="1" Stencil="System.MyShapes" StencilVersion="1.0"/>
</Control>
</file>

<file path=customXml/item1143.xml><?xml version="1.0" encoding="utf-8"?>
<Control xmlns="http://schemas.microsoft.com/VisualStudio/2011/storyboarding/control">
  <Id Name="2d0ec6f4-3d74-4898-a25c-e2cd29156f33" Revision="1" Stencil="System.MyShapes" StencilVersion="1.0"/>
</Control>
</file>

<file path=customXml/item1144.xml><?xml version="1.0" encoding="utf-8"?>
<Control xmlns="http://schemas.microsoft.com/VisualStudio/2011/storyboarding/control">
  <Id Name="2d0ec6f4-3d74-4898-a25c-e2cd29156f33"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68a6efa7-0759-454d-829d-0dcf3dd35ea4"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2d0ec6f4-3d74-4898-a25c-e2cd29156f33" Revision="1" Stencil="System.MyShapes" StencilVersion="1.0"/>
</Control>
</file>

<file path=customXml/item1150.xml><?xml version="1.0" encoding="utf-8"?>
<Control xmlns="http://schemas.microsoft.com/VisualStudio/2011/storyboarding/control">
  <Id Name="126ea32c-c6f2-4e50-82f4-2b9687deaa14" Revision="1" Stencil="System.MyShapes" StencilVersion="1.0"/>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2d0ec6f4-3d74-4898-a25c-e2cd29156f33"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5d1b3dce-16e1-4d33-a649-35b231ab4c99"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5d1b3dce-16e1-4d33-a649-35b231ab4c99" Revision="1" Stencil="System.MyShapes" StencilVersion="1.0"/>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2d0ec6f4-3d74-4898-a25c-e2cd29156f33"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f942614c-ea29-48b0-a0bf-39a188daa13c" Revision="1" Stencil="System.MyShapes" StencilVersion="1.0"/>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68a6efa7-0759-454d-829d-0dcf3dd35ea4" Revision="1" Stencil="System.MyShapes" StencilVersion="1.0"/>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f942614c-ea29-48b0-a0bf-39a188daa13c" Revision="1" Stencil="System.MyShapes" StencilVersion="1.0"/>
</Control>
</file>

<file path=customXml/item1183.xml><?xml version="1.0" encoding="utf-8"?>
<Control xmlns="http://schemas.microsoft.com/VisualStudio/2011/storyboarding/control">
  <Id Name="68a6efa7-0759-454d-829d-0dcf3dd35ea4"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f942614c-ea29-48b0-a0bf-39a188daa13c"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68a6efa7-0759-454d-829d-0dcf3dd35ea4" Revision="1" Stencil="System.MyShapes" StencilVersion="1.0"/>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2d0ec6f4-3d74-4898-a25c-e2cd29156f33" Revision="1" Stencil="System.MyShapes" StencilVersion="1.0"/>
</Control>
</file>

<file path=customXml/item12.xml><?xml version="1.0" encoding="utf-8"?>
<Control xmlns="http://schemas.microsoft.com/VisualStudio/2011/storyboarding/control">
  <Id Name="126ea32c-c6f2-4e50-82f4-2b9687deaa14" Revision="1" Stencil="System.MyShapes" StencilVersion="1.0"/>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f942614c-ea29-48b0-a0bf-39a188daa13c" Revision="1" Stencil="System.MyShapes" StencilVersion="1.0"/>
</Control>
</file>

<file path=customXml/item1202.xml><?xml version="1.0" encoding="utf-8"?>
<Control xmlns="http://schemas.microsoft.com/VisualStudio/2011/storyboarding/control">
  <Id Name="2d0ec6f4-3d74-4898-a25c-e2cd29156f33" Revision="1" Stencil="System.MyShapes" StencilVersion="1.0"/>
</Control>
</file>

<file path=customXml/item1203.xml><?xml version="1.0" encoding="utf-8"?>
<Control xmlns="http://schemas.microsoft.com/VisualStudio/2011/storyboarding/control">
  <Id Name="5d1b3dce-16e1-4d33-a649-35b231ab4c99" Revision="1" Stencil="System.MyShapes" StencilVersion="1.0"/>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2d0ec6f4-3d74-4898-a25c-e2cd29156f33"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f942614c-ea29-48b0-a0bf-39a188daa13c"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126ea32c-c6f2-4e50-82f4-2b9687deaa14" Revision="1" Stencil="System.MyShapes" StencilVersion="1.0"/>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5d1b3dce-16e1-4d33-a649-35b231ab4c99"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68a6efa7-0759-454d-829d-0dcf3dd35ea4" Revision="1" Stencil="System.MyShapes" StencilVersion="1.0"/>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2d0ec6f4-3d74-4898-a25c-e2cd29156f33" Revision="1" Stencil="System.MyShapes" StencilVersion="1.0"/>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68a6efa7-0759-454d-829d-0dcf3dd35ea4"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68a6efa7-0759-454d-829d-0dcf3dd35ea4"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2d0ec6f4-3d74-4898-a25c-e2cd29156f33"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f942614c-ea29-48b0-a0bf-39a188daa13c" Revision="1" Stencil="System.MyShapes" StencilVersion="1.0"/>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68a6efa7-0759-454d-829d-0dcf3dd35ea4" Revision="1" Stencil="System.MyShapes" StencilVersion="1.0"/>
</Control>
</file>

<file path=customXml/item1257.xml><?xml version="1.0" encoding="utf-8"?>
<Control xmlns="http://schemas.microsoft.com/VisualStudio/2011/storyboarding/control">
  <Id Name="68a6efa7-0759-454d-829d-0dcf3dd35ea4" Revision="1" Stencil="System.MyShapes" StencilVersion="1.0"/>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f942614c-ea29-48b0-a0bf-39a188daa13c" Revision="1" Stencil="System.MyShapes" StencilVersion="1.0"/>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f942614c-ea29-48b0-a0bf-39a188daa13c" Revision="1" Stencil="System.MyShapes" StencilVersion="1.0"/>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126ea32c-c6f2-4e50-82f4-2b9687deaa14" Revision="1" Stencil="System.MyShapes" StencilVersion="1.0"/>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5d1b3dce-16e1-4d33-a649-35b231ab4c99" Revision="1" Stencil="System.MyShapes" StencilVersion="1.0"/>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68a6efa7-0759-454d-829d-0dcf3dd35ea4" Revision="1" Stencil="System.MyShapes" StencilVersion="1.0"/>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68a6efa7-0759-454d-829d-0dcf3dd35ea4"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126ea32c-c6f2-4e50-82f4-2b9687deaa14" Revision="1" Stencil="System.MyShapes" StencilVersion="1.0"/>
</Control>
</file>

<file path=customXml/item1298.xml><?xml version="1.0" encoding="utf-8"?>
<Control xmlns="http://schemas.microsoft.com/VisualStudio/2011/storyboarding/control">
  <Id Name="68a6efa7-0759-454d-829d-0dcf3dd35ea4" Revision="1" Stencil="System.MyShapes" StencilVersion="1.0"/>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68a6efa7-0759-454d-829d-0dcf3dd35ea4" Revision="1" Stencil="System.MyShapes" StencilVersion="1.0"/>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f942614c-ea29-48b0-a0bf-39a188daa13c" Revision="1" Stencil="System.MyShapes" StencilVersion="1.0"/>
</Control>
</file>

<file path=customXml/item1309.xml><?xml version="1.0" encoding="utf-8"?>
<Control xmlns="http://schemas.microsoft.com/VisualStudio/2011/storyboarding/control">
  <Id Name="2d0ec6f4-3d74-4898-a25c-e2cd29156f33" Revision="1" Stencil="System.MyShapes" StencilVersion="1.0"/>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0eb6adba-f44f-478a-accc-2bc808ff9e71" Revision="1" Stencil="System.MyShapes" StencilVersion="1.0"/>
</Control>
</file>

<file path=customXml/item1312.xml><?xml version="1.0" encoding="utf-8"?>
<Control xmlns="http://schemas.microsoft.com/VisualStudio/2011/storyboarding/control">
  <Id Name="5d1b3dce-16e1-4d33-a649-35b231ab4c99"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2d0ec6f4-3d74-4898-a25c-e2cd29156f33"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Calendar"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2d0ec6f4-3d74-4898-a25c-e2cd29156f33" Revision="1" Stencil="System.MyShapes" StencilVersion="1.0"/>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126ea32c-c6f2-4e50-82f4-2b9687deaa14" Revision="1" Stencil="System.MyShapes" StencilVersion="1.0"/>
</Control>
</file>

<file path=customXml/item1345.xml><?xml version="1.0" encoding="utf-8"?>
<Control xmlns="http://schemas.microsoft.com/VisualStudio/2011/storyboarding/control">
  <Id Name="f942614c-ea29-48b0-a0bf-39a188daa13c" Revision="1" Stencil="System.MyShapes" StencilVersion="1.0"/>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f942614c-ea29-48b0-a0bf-39a188daa13c" Revision="1" Stencil="System.MyShapes" StencilVersion="1.0"/>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f942614c-ea29-48b0-a0bf-39a188daa13c" Revision="1" Stencil="System.MyShapes" StencilVersion="1.0"/>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2d0ec6f4-3d74-4898-a25c-e2cd29156f33"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68a6efa7-0759-454d-829d-0dcf3dd35ea4"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f942614c-ea29-48b0-a0bf-39a188daa13c" Revision="1" Stencil="System.MyShapes" StencilVersion="1.0"/>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2d0ec6f4-3d74-4898-a25c-e2cd29156f33" Revision="1" Stencil="System.MyShapes" StencilVersion="1.0"/>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68a6efa7-0759-454d-829d-0dcf3dd35ea4" Revision="1" Stencil="System.MyShapes" StencilVersion="1.0"/>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f942614c-ea29-48b0-a0bf-39a188daa13c" Revision="1" Stencil="System.MyShapes" StencilVersion="1.0"/>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26215876-6989-4482-a047-662b9a79ecf7"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2d0ec6f4-3d74-4898-a25c-e2cd29156f33" Revision="1" Stencil="System.MyShapes" StencilVersion="1.0"/>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2d0ec6f4-3d74-4898-a25c-e2cd29156f33" Revision="1" Stencil="System.MyShapes" StencilVersion="1.0"/>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f942614c-ea29-48b0-a0bf-39a188daa13c" Revision="1" Stencil="System.MyShapes" StencilVersion="1.0"/>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f942614c-ea29-48b0-a0bf-39a188daa13c" Revision="1" Stencil="System.MyShapes" StencilVersion="1.0"/>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68a6efa7-0759-454d-829d-0dcf3dd35ea4" Revision="1" Stencil="System.MyShapes" StencilVersion="1.0"/>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68a6efa7-0759-454d-829d-0dcf3dd35ea4" Revision="1" Stencil="System.MyShapes" StencilVersion="1.0"/>
</Control>
</file>

<file path=customXml/item1416.xml><?xml version="1.0" encoding="utf-8"?>
<Control xmlns="http://schemas.microsoft.com/VisualStudio/2011/storyboarding/control">
  <Id Name="2d0ec6f4-3d74-4898-a25c-e2cd29156f33" Revision="1" Stencil="System.MyShapes" StencilVersion="1.0"/>
</Control>
</file>

<file path=customXml/item1417.xml><?xml version="1.0" encoding="utf-8"?>
<Control xmlns="http://schemas.microsoft.com/VisualStudio/2011/storyboarding/control">
  <Id Name="68a6efa7-0759-454d-829d-0dcf3dd35ea4" Revision="1" Stencil="System.MyShapes" StencilVersion="1.0"/>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5d1b3dce-16e1-4d33-a649-35b231ab4c99" Revision="1" Stencil="System.MyShapes" StencilVersion="1.0"/>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0eb6adba-f44f-478a-accc-2bc808ff9e71"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126ea32c-c6f2-4e50-82f4-2b9687deaa14" Revision="1" Stencil="System.MyShapes" StencilVersion="1.0"/>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f942614c-ea29-48b0-a0bf-39a188daa13c" Revision="1" Stencil="System.MyShapes" StencilVersion="1.0"/>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0eb6adba-f44f-478a-accc-2bc808ff9e71" Revision="1" Stencil="System.MyShapes" StencilVersion="1.0"/>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2d0ec6f4-3d74-4898-a25c-e2cd29156f33"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f942614c-ea29-48b0-a0bf-39a188daa13c" Revision="1" Stencil="System.MyShapes" StencilVersion="1.0"/>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2d0ec6f4-3d74-4898-a25c-e2cd29156f33" Revision="1" Stencil="System.MyShapes" StencilVersion="1.0"/>
</Control>
</file>

<file path=customXml/item1447.xml><?xml version="1.0" encoding="utf-8"?>
<Control xmlns="http://schemas.microsoft.com/VisualStudio/2011/storyboarding/control">
  <Id Name="f942614c-ea29-48b0-a0bf-39a188daa13c"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f942614c-ea29-48b0-a0bf-39a188daa13c" Revision="1" Stencil="System.MyShapes" StencilVersion="1.0"/>
</Control>
</file>

<file path=customXml/item146.xml><?xml version="1.0" encoding="utf-8"?>
<Control xmlns="http://schemas.microsoft.com/VisualStudio/2011/storyboarding/control">
  <Id Name="2d0ec6f4-3d74-4898-a25c-e2cd29156f33"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f942614c-ea29-48b0-a0bf-39a188daa13c" Revision="1" Stencil="System.MyShapes" StencilVersion="1.0"/>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126ea32c-c6f2-4e50-82f4-2b9687deaa14" Revision="1" Stencil="System.MyShapes" StencilVersion="1.0"/>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3ee1eca6-89c0-43ce-ba58-ed47ec4ec8bf"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f942614c-ea29-48b0-a0bf-39a188daa13c" Revision="1" Stencil="System.MyShapes" StencilVersion="1.0"/>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126ea32c-c6f2-4e50-82f4-2b9687deaa14" Revision="1" Stencil="System.MyShapes" StencilVersion="1.0"/>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126ea32c-c6f2-4e50-82f4-2b9687deaa14" Revision="1" Stencil="System.MyShapes" StencilVersion="1.0"/>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f942614c-ea29-48b0-a0bf-39a188daa13c"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f942614c-ea29-48b0-a0bf-39a188daa13c" Revision="1" Stencil="System.MyShapes" StencilVersion="1.0"/>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68a6efa7-0759-454d-829d-0dcf3dd35ea4" Revision="1" Stencil="System.MyShapes" StencilVersion="1.0"/>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f942614c-ea29-48b0-a0bf-39a188daa13c" Revision="1" Stencil="System.MyShapes" StencilVersion="1.0"/>
</Control>
</file>

<file path=customXml/item1489.xml><?xml version="1.0" encoding="utf-8"?>
<Control xmlns="http://schemas.microsoft.com/VisualStudio/2011/storyboarding/control">
  <Id Name="2d0ec6f4-3d74-4898-a25c-e2cd29156f33" Revision="1" Stencil="System.MyShapes" StencilVersion="1.0"/>
</Control>
</file>

<file path=customXml/item149.xml><?xml version="1.0" encoding="utf-8"?>
<Control xmlns="http://schemas.microsoft.com/VisualStudio/2011/storyboarding/control">
  <Id Name="0eb6adba-f44f-478a-accc-2bc808ff9e71" Revision="1" Stencil="System.MyShapes" StencilVersion="1.0"/>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2d0ec6f4-3d74-4898-a25c-e2cd29156f33"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2d0ec6f4-3d74-4898-a25c-e2cd29156f33" Revision="1" Stencil="System.MyShapes" StencilVersion="1.0"/>
</Control>
</file>

<file path=customXml/item1497.xml><?xml version="1.0" encoding="utf-8"?>
<Control xmlns="http://schemas.microsoft.com/VisualStudio/2011/storyboarding/control">
  <Id Name="f942614c-ea29-48b0-a0bf-39a188daa13c" Revision="1" Stencil="System.MyShapes" StencilVersion="1.0"/>
</Control>
</file>

<file path=customXml/item1498.xml><?xml version="1.0" encoding="utf-8"?>
<Control xmlns="http://schemas.microsoft.com/VisualStudio/2011/storyboarding/control">
  <Id Name="2d0ec6f4-3d74-4898-a25c-e2cd29156f33" Revision="1" Stencil="System.MyShapes" StencilVersion="1.0"/>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2d0ec6f4-3d74-4898-a25c-e2cd29156f33" Revision="1" Stencil="System.MyShapes" StencilVersion="1.0"/>
</Control>
</file>

<file path=customXml/item1500.xml><?xml version="1.0" encoding="utf-8"?>
<Control xmlns="http://schemas.microsoft.com/VisualStudio/2011/storyboarding/control">
  <Id Name="2d0ec6f4-3d74-4898-a25c-e2cd29156f33" Revision="1" Stencil="System.MyShapes" StencilVersion="1.0"/>
</Control>
</file>

<file path=customXml/item1501.xml><?xml version="1.0" encoding="utf-8"?>
<Control xmlns="http://schemas.microsoft.com/VisualStudio/2011/storyboarding/control">
  <Id Name="f942614c-ea29-48b0-a0bf-39a188daa13c" Revision="1" Stencil="System.MyShapes" StencilVersion="1.0"/>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f942614c-ea29-48b0-a0bf-39a188daa13c" Revision="1" Stencil="System.MyShapes" StencilVersion="1.0"/>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5d1b3dce-16e1-4d33-a649-35b231ab4c99"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68a6efa7-0759-454d-829d-0dcf3dd35ea4" Revision="1" Stencil="System.MyShapes" StencilVersion="1.0"/>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f942614c-ea29-48b0-a0bf-39a188daa13c" Revision="1" Stencil="System.MyShapes" StencilVersion="1.0"/>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2d0ec6f4-3d74-4898-a25c-e2cd29156f33" Revision="1" Stencil="System.MyShapes" StencilVersion="1.0"/>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f942614c-ea29-48b0-a0bf-39a188daa13c" Revision="1" Stencil="System.MyShapes" StencilVersion="1.0"/>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126ea32c-c6f2-4e50-82f4-2b9687deaa14" Revision="1" Stencil="System.MyShapes" StencilVersion="1.0"/>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2d0ec6f4-3d74-4898-a25c-e2cd29156f33" Revision="1" Stencil="System.MyShapes" StencilVersion="1.0"/>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68a6efa7-0759-454d-829d-0dcf3dd35ea4" Revision="1" Stencil="System.MyShapes" StencilVersion="1.0"/>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126ea32c-c6f2-4e50-82f4-2b9687deaa14" Revision="1" Stencil="System.MyShapes" StencilVersion="1.0"/>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68a6efa7-0759-454d-829d-0dcf3dd35ea4" Revision="1" Stencil="System.MyShapes" StencilVersion="1.0"/>
</Control>
</file>

<file path=customXml/item1545.xml><?xml version="1.0" encoding="utf-8"?>
<Control xmlns="http://schemas.microsoft.com/VisualStudio/2011/storyboarding/control">
  <Id Name="2d0ec6f4-3d74-4898-a25c-e2cd29156f33" Revision="1" Stencil="System.MyShapes" StencilVersion="1.0"/>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2d0ec6f4-3d74-4898-a25c-e2cd29156f33" Revision="1" Stencil="System.MyShapes" StencilVersion="1.0"/>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68a6efa7-0759-454d-829d-0dcf3dd35ea4" Revision="1" Stencil="System.MyShapes" StencilVersion="1.0"/>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f942614c-ea29-48b0-a0bf-39a188daa13c" Revision="1" Stencil="System.MyShapes" StencilVersion="1.0"/>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2d0ec6f4-3d74-4898-a25c-e2cd29156f33" Revision="1" Stencil="System.MyShapes" StencilVersion="1.0"/>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f942614c-ea29-48b0-a0bf-39a188daa13c" Revision="1" Stencil="System.MyShapes" StencilVersion="1.0"/>
</Control>
</file>

<file path=customXml/item1571.xml><?xml version="1.0" encoding="utf-8"?>
<Control xmlns="http://schemas.microsoft.com/VisualStudio/2011/storyboarding/control">
  <Id Name="f942614c-ea29-48b0-a0bf-39a188daa13c"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2d0ec6f4-3d74-4898-a25c-e2cd29156f33" Revision="1" Stencil="System.MyShapes" StencilVersion="1.0"/>
</Control>
</file>

<file path=customXml/item1576.xml><?xml version="1.0" encoding="utf-8"?>
<Control xmlns="http://schemas.microsoft.com/VisualStudio/2011/storyboarding/control">
  <Id Name="68a6efa7-0759-454d-829d-0dcf3dd35ea4" Revision="1" Stencil="System.MyShapes" StencilVersion="1.0"/>
</Control>
</file>

<file path=customXml/item1577.xml><?xml version="1.0" encoding="utf-8"?>
<Control xmlns="http://schemas.microsoft.com/VisualStudio/2011/storyboarding/control">
  <Id Name="2d0ec6f4-3d74-4898-a25c-e2cd29156f33" Revision="1" Stencil="System.MyShapes" StencilVersion="1.0"/>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3982616a-27fa-40bd-bad5-0141cab90ed9" Revision="1" Stencil="System.MyShapes" StencilVersion="1.0"/>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2d0ec6f4-3d74-4898-a25c-e2cd29156f33"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f942614c-ea29-48b0-a0bf-39a188daa13c" Revision="1" Stencil="System.MyShapes" StencilVersion="1.0"/>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f942614c-ea29-48b0-a0bf-39a188daa13c" Revision="1" Stencil="System.MyShapes" StencilVersion="1.0"/>
</Control>
</file>

<file path=customXml/item1590.xml><?xml version="1.0" encoding="utf-8"?>
<Control xmlns="http://schemas.microsoft.com/VisualStudio/2011/storyboarding/control">
  <Id Name="System.Storyboarding.Common.Hyperlink"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f942614c-ea29-48b0-a0bf-39a188daa13c" Revision="1" Stencil="System.MyShapes" StencilVersion="1.0"/>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126ea32c-c6f2-4e50-82f4-2b9687deaa14"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2d0ec6f4-3d74-4898-a25c-e2cd29156f33" Revision="1" Stencil="System.MyShapes" StencilVersion="1.0"/>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2d0ec6f4-3d74-4898-a25c-e2cd29156f33" Revision="1" Stencil="System.MyShapes" StencilVersion="1.0"/>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68a6efa7-0759-454d-829d-0dcf3dd35ea4" Revision="1" Stencil="System.MyShapes" StencilVersion="1.0"/>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2d0ec6f4-3d74-4898-a25c-e2cd29156f33" Revision="1" Stencil="System.MyShapes" StencilVersion="1.0"/>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2d0ec6f4-3d74-4898-a25c-e2cd29156f33" Revision="1" Stencil="System.MyShapes" StencilVersion="1.0"/>
</Control>
</file>

<file path=customXml/item1627.xml><?xml version="1.0" encoding="utf-8"?>
<Control xmlns="http://schemas.microsoft.com/VisualStudio/2011/storyboarding/control">
  <Id Name="0eb6adba-f44f-478a-accc-2bc808ff9e71" Revision="1" Stencil="System.MyShapes" StencilVersion="1.0"/>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126ea32c-c6f2-4e50-82f4-2b9687deaa14" Revision="1" Stencil="System.MyShapes" StencilVersion="1.0"/>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f942614c-ea29-48b0-a0bf-39a188daa13c"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5d1b3dce-16e1-4d33-a649-35b231ab4c99"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2d0ec6f4-3d74-4898-a25c-e2cd29156f33" Revision="1" Stencil="System.MyShapes" StencilVersion="1.0"/>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2d0ec6f4-3d74-4898-a25c-e2cd29156f33" Revision="1" Stencil="System.MyShapes" StencilVersion="1.0"/>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68a6efa7-0759-454d-829d-0dcf3dd35ea4" Revision="1" Stencil="System.MyShapes" StencilVersion="1.0"/>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f942614c-ea29-48b0-a0bf-39a188daa13c" Revision="1" Stencil="System.MyShapes" StencilVersion="1.0"/>
</Control>
</file>

<file path=customXml/item1660.xml><?xml version="1.0" encoding="utf-8"?>
<Control xmlns="http://schemas.microsoft.com/VisualStudio/2011/storyboarding/control">
  <Id Name="126ea32c-c6f2-4e50-82f4-2b9687deaa14" Revision="1" Stencil="System.MyShapes" StencilVersion="1.0"/>
</Control>
</file>

<file path=customXml/item1661.xml><?xml version="1.0" encoding="utf-8"?>
<Control xmlns="http://schemas.microsoft.com/VisualStudio/2011/storyboarding/control">
  <Id Name="f942614c-ea29-48b0-a0bf-39a188daa13c" Revision="1" Stencil="System.MyShapes" StencilVersion="1.0"/>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2d0ec6f4-3d74-4898-a25c-e2cd29156f33" Revision="1" Stencil="System.MyShapes" StencilVersion="1.0"/>
</Control>
</file>

<file path=customXml/item1664.xml><?xml version="1.0" encoding="utf-8"?>
<Control xmlns="http://schemas.microsoft.com/VisualStudio/2011/storyboarding/control">
  <Id Name="f942614c-ea29-48b0-a0bf-39a188daa13c"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68a6efa7-0759-454d-829d-0dcf3dd35ea4" Revision="1" Stencil="System.MyShapes" StencilVersion="1.0"/>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68a6efa7-0759-454d-829d-0dcf3dd35ea4" Revision="1" Stencil="System.MyShapes" StencilVersion="1.0"/>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68a6efa7-0759-454d-829d-0dcf3dd35ea4" Revision="1" Stencil="System.MyShapes" StencilVersion="1.0"/>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68a6efa7-0759-454d-829d-0dcf3dd35ea4" Revision="1" Stencil="System.MyShapes" StencilVersion="1.0"/>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68a6efa7-0759-454d-829d-0dcf3dd35ea4" Revision="1" Stencil="System.MyShapes" StencilVersion="1.0"/>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126ea32c-c6f2-4e50-82f4-2b9687deaa14"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Backgrounds.WebBrowser" Revision="1" Stencil="System.Storyboarding.Backgrounds"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f942614c-ea29-48b0-a0bf-39a188daa13c" Revision="1" Stencil="System.MyShapes" StencilVersion="1.0"/>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f942614c-ea29-48b0-a0bf-39a188daa13c" Revision="1" Stencil="System.MyShapes" StencilVersion="1.0"/>
</Control>
</file>

<file path=customXml/item1706.xml><?xml version="1.0" encoding="utf-8"?>
<Control xmlns="http://schemas.microsoft.com/VisualStudio/2011/storyboarding/control">
  <Id Name="2d0ec6f4-3d74-4898-a25c-e2cd29156f33" Revision="1" Stencil="System.MyShapes" StencilVersion="1.0"/>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2d0ec6f4-3d74-4898-a25c-e2cd29156f33" Revision="1" Stencil="System.MyShapes" StencilVersion="1.0"/>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68a6efa7-0759-454d-829d-0dcf3dd35ea4"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f942614c-ea29-48b0-a0bf-39a188daa13c"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2d0ec6f4-3d74-4898-a25c-e2cd29156f33" Revision="1" Stencil="System.MyShapes" StencilVersion="1.0"/>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2d0ec6f4-3d74-4898-a25c-e2cd29156f33" Revision="1" Stencil="System.MyShapes" StencilVersion="1.0"/>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f942614c-ea29-48b0-a0bf-39a188daa13c" Revision="1" Stencil="System.MyShapes" StencilVersion="1.0"/>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126ea32c-c6f2-4e50-82f4-2b9687deaa14" Revision="1" Stencil="System.MyShapes" StencilVersion="1.0"/>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68a6efa7-0759-454d-829d-0dcf3dd35ea4" Revision="1" Stencil="System.MyShapes" StencilVersion="1.0"/>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68a6efa7-0759-454d-829d-0dcf3dd35ea4" Revision="1" Stencil="System.MyShapes" StencilVersion="1.0"/>
</Control>
</file>

<file path=customXml/item174.xml><?xml version="1.0" encoding="utf-8"?>
<Control xmlns="http://schemas.microsoft.com/VisualStudio/2011/storyboarding/control">
  <Id Name="f942614c-ea29-48b0-a0bf-39a188daa13c" Revision="1" Stencil="System.MyShapes" StencilVersion="1.0"/>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f942614c-ea29-48b0-a0bf-39a188daa13c" Revision="1" Stencil="System.MyShapes" StencilVersion="1.0"/>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68a6efa7-0759-454d-829d-0dcf3dd35ea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126ea32c-c6f2-4e50-82f4-2b9687deaa14" Revision="1" Stencil="System.MyShapes" StencilVersion="1.0"/>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68a6efa7-0759-454d-829d-0dcf3dd35ea4" Revision="1" Stencil="System.MyShapes" StencilVersion="1.0"/>
</Control>
</file>

<file path=customXml/item1757.xml><?xml version="1.0" encoding="utf-8"?>
<Control xmlns="http://schemas.microsoft.com/VisualStudio/2011/storyboarding/control">
  <Id Name="f942614c-ea29-48b0-a0bf-39a188daa13c" Revision="1" Stencil="System.MyShapes" StencilVersion="1.0"/>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f942614c-ea29-48b0-a0bf-39a188daa13c" Revision="1" Stencil="System.MyShapes" StencilVersion="1.0"/>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f942614c-ea29-48b0-a0bf-39a188daa13c" Revision="1" Stencil="System.MyShapes" StencilVersion="1.0"/>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f942614c-ea29-48b0-a0bf-39a188daa13c" Revision="1" Stencil="System.MyShapes" StencilVersion="1.0"/>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68a6efa7-0759-454d-829d-0dcf3dd35ea4" Revision="1" Stencil="System.MyShapes" StencilVersion="1.0"/>
</Control>
</file>

<file path=customXml/item178.xml><?xml version="1.0" encoding="utf-8"?>
<Control xmlns="http://schemas.microsoft.com/VisualStudio/2011/storyboarding/control">
  <Id Name="f942614c-ea29-48b0-a0bf-39a188daa13c" Revision="1" Stencil="System.MyShapes" StencilVersion="1.0"/>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f942614c-ea29-48b0-a0bf-39a188daa13c" Revision="1" Stencil="System.MyShapes" StencilVersion="1.0"/>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2d0ec6f4-3d74-4898-a25c-e2cd29156f33" Revision="1" Stencil="System.MyShapes" StencilVersion="1.0"/>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68a6efa7-0759-454d-829d-0dcf3dd35ea4"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f942614c-ea29-48b0-a0bf-39a188daa13c"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2d0ec6f4-3d74-4898-a25c-e2cd29156f33" Revision="1" Stencil="System.MyShapes" StencilVersion="1.0"/>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68a6efa7-0759-454d-829d-0dcf3dd35ea4" Revision="1" Stencil="System.MyShapes" StencilVersion="1.0"/>
</Control>
</file>

<file path=customXml/item1805.xml><?xml version="1.0" encoding="utf-8"?>
<Control xmlns="http://schemas.microsoft.com/VisualStudio/2011/storyboarding/control">
  <Id Name="f942614c-ea29-48b0-a0bf-39a188daa13c" Revision="1" Stencil="System.MyShapes" StencilVersion="1.0"/>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f942614c-ea29-48b0-a0bf-39a188daa13c"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f942614c-ea29-48b0-a0bf-39a188daa13c" Revision="1" Stencil="System.MyShapes" StencilVersion="1.0"/>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68a6efa7-0759-454d-829d-0dcf3dd35ea4" Revision="1" Stencil="System.MyShapes" StencilVersion="1.0"/>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f942614c-ea29-48b0-a0bf-39a188daa13c" Revision="1" Stencil="System.MyShapes" StencilVersion="1.0"/>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2d0ec6f4-3d74-4898-a25c-e2cd29156f33" Revision="1" Stencil="System.MyShapes" StencilVersion="1.0"/>
</Control>
</file>

<file path=customXml/item1824.xml><?xml version="1.0" encoding="utf-8"?>
<Control xmlns="http://schemas.microsoft.com/VisualStudio/2011/storyboarding/control">
  <Id Name="f942614c-ea29-48b0-a0bf-39a188daa13c" Revision="1" Stencil="System.MyShapes" StencilVersion="1.0"/>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2d0ec6f4-3d74-4898-a25c-e2cd29156f33" Revision="1" Stencil="System.MyShapes" StencilVersion="1.0"/>
</Control>
</file>

<file path=customXml/item1828.xml><?xml version="1.0" encoding="utf-8"?>
<Control xmlns="http://schemas.microsoft.com/VisualStudio/2011/storyboarding/control">
  <Id Name="f942614c-ea29-48b0-a0bf-39a188daa13c" Revision="1" Stencil="System.MyShapes" StencilVersion="1.0"/>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2d0ec6f4-3d74-4898-a25c-e2cd29156f33" Revision="1" Stencil="System.MyShapes" StencilVersion="1.0"/>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f942614c-ea29-48b0-a0bf-39a188daa13c" Revision="1" Stencil="System.MyShapes" StencilVersion="1.0"/>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68a6efa7-0759-454d-829d-0dcf3dd35ea4" Revision="1" Stencil="System.MyShapes" StencilVersion="1.0"/>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5d1b3dce-16e1-4d33-a649-35b231ab4c99" Revision="1" Stencil="System.MyShapes" StencilVersion="1.0"/>
</Control>
</file>

<file path=customXml/item1845.xml><?xml version="1.0" encoding="utf-8"?>
<Control xmlns="http://schemas.microsoft.com/VisualStudio/2011/storyboarding/control">
  <Id Name="68a6efa7-0759-454d-829d-0dcf3dd35ea4" Revision="1" Stencil="System.MyShapes" StencilVersion="1.0"/>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Calendar"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68a6efa7-0759-454d-829d-0dcf3dd35ea4" Revision="1" Stencil="System.MyShapes" StencilVersion="1.0"/>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2d0ec6f4-3d74-4898-a25c-e2cd29156f33" Revision="1" Stencil="System.MyShapes" StencilVersion="1.0"/>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d5e82da4-47fc-4565-9e00-c6e9eb545c72" Revision="1" Stencil="System.MyShapes" StencilVersion="1.0"/>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f942614c-ea29-48b0-a0bf-39a188daa13c" Revision="1" Stencil="System.MyShapes" StencilVersion="1.0"/>
</Control>
</file>

<file path=customXml/item1872.xml><?xml version="1.0" encoding="utf-8"?>
<Control xmlns="http://schemas.microsoft.com/VisualStudio/2011/storyboarding/control">
  <Id Name="f942614c-ea29-48b0-a0bf-39a188daa13c" Revision="1" Stencil="System.MyShapes" StencilVersion="1.0"/>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f942614c-ea29-48b0-a0bf-39a188daa13c" Revision="1" Stencil="System.MyShapes" StencilVersion="1.0"/>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f942614c-ea29-48b0-a0bf-39a188daa13c" Revision="1" Stencil="System.MyShapes" StencilVersion="1.0"/>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68a6efa7-0759-454d-829d-0dcf3dd35ea4" Revision="1" Stencil="System.MyShapes" StencilVersion="1.0"/>
</Control>
</file>

<file path=customXml/item1880.xml><?xml version="1.0" encoding="utf-8"?>
<Control xmlns="http://schemas.microsoft.com/VisualStudio/2011/storyboarding/control">
  <Id Name="68a6efa7-0759-454d-829d-0dcf3dd35ea4" Revision="1" Stencil="System.MyShapes" StencilVersion="1.0"/>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f942614c-ea29-48b0-a0bf-39a188daa13c" Revision="1" Stencil="System.MyShapes" StencilVersion="1.0"/>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f942614c-ea29-48b0-a0bf-39a188daa13c" Revision="1" Stencil="System.MyShapes" StencilVersion="1.0"/>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f942614c-ea29-48b0-a0bf-39a188daa13c" Revision="1" Stencil="System.MyShapes" StencilVersion="1.0"/>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68a6efa7-0759-454d-829d-0dcf3dd35ea4" Revision="1" Stencil="System.MyShapes" StencilVersion="1.0"/>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f942614c-ea29-48b0-a0bf-39a188daa13c" Revision="1" Stencil="System.MyShapes" StencilVersion="1.0"/>
</Control>
</file>

<file path=customXml/item1907.xml><?xml version="1.0" encoding="utf-8"?>
<Control xmlns="http://schemas.microsoft.com/VisualStudio/2011/storyboarding/control">
  <Id Name="2d0ec6f4-3d74-4898-a25c-e2cd29156f33" Revision="1" Stencil="System.MyShapes" StencilVersion="1.0"/>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126ea32c-c6f2-4e50-82f4-2b9687deaa14" Revision="1" Stencil="System.MyShapes" StencilVersion="1.0"/>
</Control>
</file>

<file path=customXml/item1910.xml><?xml version="1.0" encoding="utf-8"?>
<Control xmlns="http://schemas.microsoft.com/VisualStudio/2011/storyboarding/control">
  <Id Name="68a6efa7-0759-454d-829d-0dcf3dd35ea4"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f942614c-ea29-48b0-a0bf-39a188daa13c" Revision="1" Stencil="System.MyShapes" StencilVersion="1.0"/>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2d0ec6f4-3d74-4898-a25c-e2cd29156f33" Revision="1" Stencil="System.MyShapes" StencilVersion="1.0"/>
</Control>
</file>

<file path=customXml/item1935.xml><?xml version="1.0" encoding="utf-8"?>
<Control xmlns="http://schemas.microsoft.com/VisualStudio/2011/storyboarding/control">
  <Id Name="2d0ec6f4-3d74-4898-a25c-e2cd29156f33" Revision="1" Stencil="System.MyShapes" StencilVersion="1.0"/>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5d1b3dce-16e1-4d33-a649-35b231ab4c99" Revision="1" Stencil="System.MyShapes" StencilVersion="1.0"/>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68a6efa7-0759-454d-829d-0dcf3dd35ea4" Revision="1" Stencil="System.MyShapes" StencilVersion="1.0"/>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f942614c-ea29-48b0-a0bf-39a188daa13c" Revision="1" Stencil="System.MyShapes" StencilVersion="1.0"/>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2d0ec6f4-3d74-4898-a25c-e2cd29156f33" Revision="1" Stencil="System.MyShapes" StencilVersion="1.0"/>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2d0ec6f4-3d74-4898-a25c-e2cd29156f33"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f942614c-ea29-48b0-a0bf-39a188daa13c" Revision="1" Stencil="System.MyShapes" StencilVersion="1.0"/>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f942614c-ea29-48b0-a0bf-39a188daa13c" Revision="1" Stencil="System.MyShapes" StencilVersion="1.0"/>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2d0ec6f4-3d74-4898-a25c-e2cd29156f33" Revision="1" Stencil="System.MyShapes" StencilVersion="1.0"/>
</Control>
</file>

<file path=customXml/item1968.xml><?xml version="1.0" encoding="utf-8"?>
<Control xmlns="http://schemas.microsoft.com/VisualStudio/2011/storyboarding/control">
  <Id Name="126ea32c-c6f2-4e50-82f4-2b9687deaa14" Revision="1" Stencil="System.MyShapes" StencilVersion="1.0"/>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Backgrounds.WebBrowser" Revision="1" Stencil="System.Storyboarding.Backgrounds"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f942614c-ea29-48b0-a0bf-39a188daa13c" Revision="1" Stencil="System.MyShapes" StencilVersion="1.0"/>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Hyperlink"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68a6efa7-0759-454d-829d-0dcf3dd35ea4" Revision="1" Stencil="System.MyShapes" StencilVersion="1.0"/>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2d0ec6f4-3d74-4898-a25c-e2cd29156f33" Revision="1" Stencil="System.MyShapes" StencilVersion="1.0"/>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5d1b3dce-16e1-4d33-a649-35b231ab4c99" Revision="1" Stencil="System.MyShapes" StencilVersion="1.0"/>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68a6efa7-0759-454d-829d-0dcf3dd35ea4" Revision="1" Stencil="System.MyShapes" StencilVersion="1.0"/>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2d0ec6f4-3d74-4898-a25c-e2cd29156f33" Revision="1" Stencil="System.MyShapes" StencilVersion="1.0"/>
</Control>
</file>

<file path=customXml/item2005.xml><?xml version="1.0" encoding="utf-8"?>
<Control xmlns="http://schemas.microsoft.com/VisualStudio/2011/storyboarding/control">
  <Id Name="f942614c-ea29-48b0-a0bf-39a188daa13c" Revision="1" Stencil="System.MyShapes" StencilVersion="1.0"/>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f942614c-ea29-48b0-a0bf-39a188daa13c" Revision="1" Stencil="System.MyShapes" StencilVersion="1.0"/>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68a6efa7-0759-454d-829d-0dcf3dd35ea4" Revision="1" Stencil="System.MyShapes" StencilVersion="1.0"/>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f942614c-ea29-48b0-a0bf-39a188daa13c" Revision="1" Stencil="System.MyShapes" StencilVersion="1.0"/>
</Control>
</file>

<file path=customXml/item202.xml><?xml version="1.0" encoding="utf-8"?>
<Control xmlns="http://schemas.microsoft.com/VisualStudio/2011/storyboarding/control">
  <Id Name="5d1b3dce-16e1-4d33-a649-35b231ab4c99" Revision="1" Stencil="System.MyShapes" StencilVersion="1.0"/>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f942614c-ea29-48b0-a0bf-39a188daa13c" Revision="1" Stencil="System.MyShapes" StencilVersion="1.0"/>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f942614c-ea29-48b0-a0bf-39a188daa13c" Revision="1" Stencil="System.MyShapes" StencilVersion="1.0"/>
</Control>
</file>

<file path=customXml/item2030.xml><?xml version="1.0" encoding="utf-8"?>
<Control xmlns="http://schemas.microsoft.com/VisualStudio/2011/storyboarding/control">
  <Id Name="2d0ec6f4-3d74-4898-a25c-e2cd29156f33" Revision="1" Stencil="System.MyShapes" StencilVersion="1.0"/>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f942614c-ea29-48b0-a0bf-39a188daa13c" Revision="1" Stencil="System.MyShapes" StencilVersion="1.0"/>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2d0ec6f4-3d74-4898-a25c-e2cd29156f33" Revision="1" Stencil="System.MyShapes" StencilVersion="1.0"/>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126ea32c-c6f2-4e50-82f4-2b9687deaa14" Revision="1" Stencil="System.MyShapes" StencilVersion="1.0"/>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f942614c-ea29-48b0-a0bf-39a188daa13c" Revision="1" Stencil="System.MyShapes" StencilVersion="1.0"/>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f942614c-ea29-48b0-a0bf-39a188daa13c" Revision="1" Stencil="System.MyShapes" StencilVersion="1.0"/>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f942614c-ea29-48b0-a0bf-39a188daa13c" Revision="1" Stencil="System.MyShapes" StencilVersion="1.0"/>
</Control>
</file>

<file path=customXml/item2053.xml><?xml version="1.0" encoding="utf-8"?>
<Control xmlns="http://schemas.microsoft.com/VisualStudio/2011/storyboarding/control">
  <Id Name="2d0ec6f4-3d74-4898-a25c-e2cd29156f33" Revision="1" Stencil="System.MyShapes" StencilVersion="1.0"/>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f942614c-ea29-48b0-a0bf-39a188daa13c" Revision="1" Stencil="System.MyShapes" StencilVersion="1.0"/>
</Control>
</file>

<file path=customXml/item2058.xml><?xml version="1.0" encoding="utf-8"?>
<Control xmlns="http://schemas.microsoft.com/VisualStudio/2011/storyboarding/control">
  <Id Name="68a6efa7-0759-454d-829d-0dcf3dd35ea4" Revision="1" Stencil="System.MyShapes" StencilVersion="1.0"/>
</Control>
</file>

<file path=customXml/item2059.xml><?xml version="1.0" encoding="utf-8"?>
<Control xmlns="http://schemas.microsoft.com/VisualStudio/2011/storyboarding/control">
  <Id Name="68a6efa7-0759-454d-829d-0dcf3dd35ea4"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68a6efa7-0759-454d-829d-0dcf3dd35ea4" Revision="1" Stencil="System.MyShapes" StencilVersion="1.0"/>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68a6efa7-0759-454d-829d-0dcf3dd35ea4" Revision="1" Stencil="System.MyShapes" StencilVersion="1.0"/>
</Control>
</file>

<file path=customXml/item2065.xml><?xml version="1.0" encoding="utf-8"?>
<Control xmlns="http://schemas.microsoft.com/VisualStudio/2011/storyboarding/control">
  <Id Name="3982616a-27fa-40bd-bad5-0141cab90ed9" Revision="1" Stencil="System.MyShapes" StencilVersion="1.0"/>
</Control>
</file>

<file path=customXml/item2066.xml><?xml version="1.0" encoding="utf-8"?>
<Control xmlns="http://schemas.microsoft.com/VisualStudio/2011/storyboarding/control">
  <Id Name="f942614c-ea29-48b0-a0bf-39a188daa13c" Revision="1" Stencil="System.MyShapes" StencilVersion="1.0"/>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126ea32c-c6f2-4e50-82f4-2b9687deaa14" Revision="1" Stencil="System.MyShapes" StencilVersion="1.0"/>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f942614c-ea29-48b0-a0bf-39a188daa13c" Revision="1" Stencil="System.MyShapes" StencilVersion="1.0"/>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f942614c-ea29-48b0-a0bf-39a188daa13c" Revision="1" Stencil="System.MyShapes" StencilVersion="1.0"/>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2d0ec6f4-3d74-4898-a25c-e2cd29156f33" Revision="1" Stencil="System.MyShapes" StencilVersion="1.0"/>
</Control>
</file>

<file path=customXml/item2079.xml><?xml version="1.0" encoding="utf-8"?>
<Control xmlns="http://schemas.microsoft.com/VisualStudio/2011/storyboarding/control">
  <Id Name="f942614c-ea29-48b0-a0bf-39a188daa13c" Revision="1" Stencil="System.MyShapes" StencilVersion="1.0"/>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f942614c-ea29-48b0-a0bf-39a188daa13c" Revision="1" Stencil="System.MyShapes" StencilVersion="1.0"/>
</Control>
</file>

<file path=customXml/item2084.xml><?xml version="1.0" encoding="utf-8"?>
<Control xmlns="http://schemas.microsoft.com/VisualStudio/2011/storyboarding/control">
  <Id Name="f942614c-ea29-48b0-a0bf-39a188daa13c" Revision="1" Stencil="System.MyShapes" StencilVersion="1.0"/>
</Control>
</file>

<file path=customXml/item2085.xml><?xml version="1.0" encoding="utf-8"?>
<Control xmlns="http://schemas.microsoft.com/VisualStudio/2011/storyboarding/control">
  <Id Name="68a6efa7-0759-454d-829d-0dcf3dd35ea4" Revision="1" Stencil="System.MyShapes" StencilVersion="1.0"/>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0eb6adba-f44f-478a-accc-2bc808ff9e71" Revision="1" Stencil="System.MyShapes" StencilVersion="1.0"/>
</Control>
</file>

<file path=customXml/item2096.xml><?xml version="1.0" encoding="utf-8"?>
<Control xmlns="http://schemas.microsoft.com/VisualStudio/2011/storyboarding/control">
  <Id Name="2d0ec6f4-3d74-4898-a25c-e2cd29156f33" Revision="1" Stencil="System.MyShapes" StencilVersion="1.0"/>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5d1b3dce-16e1-4d33-a649-35b231ab4c99" Revision="1" Stencil="System.MyShapes" StencilVersion="1.0"/>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2d0ec6f4-3d74-4898-a25c-e2cd29156f33"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2d0ec6f4-3d74-4898-a25c-e2cd29156f33" Revision="1" Stencil="System.MyShapes" StencilVersion="1.0"/>
</Control>
</file>

<file path=customXml/item2106.xml><?xml version="1.0" encoding="utf-8"?>
<Control xmlns="http://schemas.microsoft.com/VisualStudio/2011/storyboarding/control">
  <Id Name="f942614c-ea29-48b0-a0bf-39a188daa13c" Revision="1" Stencil="System.MyShapes" StencilVersion="1.0"/>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68a6efa7-0759-454d-829d-0dcf3dd35ea4" Revision="1" Stencil="System.MyShapes" StencilVersion="1.0"/>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68a6efa7-0759-454d-829d-0dcf3dd35ea4" Revision="1" Stencil="System.MyShapes" StencilVersion="1.0"/>
</Control>
</file>

<file path=customXml/item2117.xml><?xml version="1.0" encoding="utf-8"?>
<Control xmlns="http://schemas.microsoft.com/VisualStudio/2011/storyboarding/control">
  <Id Name="f942614c-ea29-48b0-a0bf-39a188daa13c" Revision="1" Stencil="System.MyShapes" StencilVersion="1.0"/>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68a6efa7-0759-454d-829d-0dcf3dd35ea4" Revision="1" Stencil="System.MyShapes" StencilVersion="1.0"/>
</Control>
</file>

<file path=customXml/item2123.xml><?xml version="1.0" encoding="utf-8"?>
<Control xmlns="http://schemas.microsoft.com/VisualStudio/2011/storyboarding/control">
  <Id Name="126ea32c-c6f2-4e50-82f4-2b9687deaa14" Revision="1" Stencil="System.MyShapes" StencilVersion="1.0"/>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f942614c-ea29-48b0-a0bf-39a188daa13c" Revision="1" Stencil="System.MyShapes" StencilVersion="1.0"/>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d5e82da4-47fc-4565-9e00-c6e9eb545c72" Revision="1" Stencil="System.MyShapes" StencilVersion="1.0"/>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26215876-6989-4482-a047-662b9a79ecf7"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2d0ec6f4-3d74-4898-a25c-e2cd29156f33"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f942614c-ea29-48b0-a0bf-39a188daa13c" Revision="1" Stencil="System.MyShapes" StencilVersion="1.0"/>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126ea32c-c6f2-4e50-82f4-2b9687deaa14" Revision="1" Stencil="System.MyShapes" StencilVersion="1.0"/>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126ea32c-c6f2-4e50-82f4-2b9687deaa14" Revision="1" Stencil="System.MyShapes" StencilVersion="1.0"/>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f942614c-ea29-48b0-a0bf-39a188daa13c" Revision="1" Stencil="System.MyShapes" StencilVersion="1.0"/>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f942614c-ea29-48b0-a0bf-39a188daa13c" Revision="1" Stencil="System.MyShapes" StencilVersion="1.0"/>
</Control>
</file>

<file path=customXml/item2173.xml><?xml version="1.0" encoding="utf-8"?>
<Control xmlns="http://schemas.microsoft.com/VisualStudio/2011/storyboarding/control">
  <Id Name="126ea32c-c6f2-4e50-82f4-2b9687deaa14" Revision="1" Stencil="System.MyShapes" StencilVersion="1.0"/>
</Control>
</file>

<file path=customXml/item2174.xml><?xml version="1.0" encoding="utf-8"?>
<Control xmlns="http://schemas.microsoft.com/VisualStudio/2011/storyboarding/control">
  <Id Name="2d0ec6f4-3d74-4898-a25c-e2cd29156f33" Revision="1" Stencil="System.MyShapes" StencilVersion="1.0"/>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f942614c-ea29-48b0-a0bf-39a188daa13c" Revision="1" Stencil="System.MyShapes" StencilVersion="1.0"/>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126ea32c-c6f2-4e50-82f4-2b9687deaa14"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f942614c-ea29-48b0-a0bf-39a188daa13c"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2d0ec6f4-3d74-4898-a25c-e2cd29156f33" Revision="1" Stencil="System.MyShapes" StencilVersion="1.0"/>
</Control>
</file>

<file path=customXml/item2195.xml><?xml version="1.0" encoding="utf-8"?>
<Control xmlns="http://schemas.microsoft.com/VisualStudio/2011/storyboarding/control">
  <Id Name="68a6efa7-0759-454d-829d-0dcf3dd35ea4" Revision="1" Stencil="System.MyShapes" StencilVersion="1.0"/>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f942614c-ea29-48b0-a0bf-39a188daa13c"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f942614c-ea29-48b0-a0bf-39a188daa13c" Revision="1" Stencil="System.MyShapes" StencilVersion="1.0"/>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0eb6adba-f44f-478a-accc-2bc808ff9e71" Revision="1" Stencil="System.MyShapes" StencilVersion="1.0"/>
</Control>
</file>

<file path=customXml/item2202.xml><?xml version="1.0" encoding="utf-8"?>
<Control xmlns="http://schemas.microsoft.com/VisualStudio/2011/storyboarding/control">
  <Id Name="f942614c-ea29-48b0-a0bf-39a188daa13c" Revision="1" Stencil="System.MyShapes" StencilVersion="1.0"/>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68a6efa7-0759-454d-829d-0dcf3dd35ea4" Revision="1" Stencil="System.MyShapes" StencilVersion="1.0"/>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f942614c-ea29-48b0-a0bf-39a188daa13c" Revision="1" Stencil="System.MyShapes" StencilVersion="1.0"/>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f942614c-ea29-48b0-a0bf-39a188daa13c" Revision="1" Stencil="System.MyShapes" StencilVersion="1.0"/>
</Control>
</file>

<file path=customXml/item2210.xml><?xml version="1.0" encoding="utf-8"?>
<Control xmlns="http://schemas.microsoft.com/VisualStudio/2011/storyboarding/control">
  <Id Name="126ea32c-c6f2-4e50-82f4-2b9687deaa14" Revision="1" Stencil="System.MyShapes" StencilVersion="1.0"/>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2d0ec6f4-3d74-4898-a25c-e2cd29156f33" Revision="1" Stencil="System.MyShapes" StencilVersion="1.0"/>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f942614c-ea29-48b0-a0bf-39a188daa13c" Revision="1" Stencil="System.MyShapes" StencilVersion="1.0"/>
</Control>
</file>

<file path=customXml/item2220.xml><?xml version="1.0" encoding="utf-8"?>
<Control xmlns="http://schemas.microsoft.com/VisualStudio/2011/storyboarding/control">
  <Id Name="2d0ec6f4-3d74-4898-a25c-e2cd29156f33"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2d0ec6f4-3d74-4898-a25c-e2cd29156f33" Revision="1" Stencil="System.MyShapes" StencilVersion="1.0"/>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2d0ec6f4-3d74-4898-a25c-e2cd29156f33" Revision="1" Stencil="System.MyShapes" StencilVersion="1.0"/>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f942614c-ea29-48b0-a0bf-39a188daa13c" Revision="1" Stencil="System.MyShapes" StencilVersion="1.0"/>
</Control>
</file>

<file path=customXml/item2240.xml><?xml version="1.0" encoding="utf-8"?>
<Control xmlns="http://schemas.microsoft.com/VisualStudio/2011/storyboarding/control">
  <Id Name="2d0ec6f4-3d74-4898-a25c-e2cd29156f33"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f942614c-ea29-48b0-a0bf-39a188daa13c" Revision="1" Stencil="System.MyShapes" StencilVersion="1.0"/>
</Control>
</file>

<file path=customXml/item2243.xml><?xml version="1.0" encoding="utf-8"?>
<Control xmlns="http://schemas.microsoft.com/VisualStudio/2011/storyboarding/control">
  <Id Name="0eb6adba-f44f-478a-accc-2bc808ff9e71" Revision="1" Stencil="System.MyShapes" StencilVersion="1.0"/>
</Control>
</file>

<file path=customXml/item2244.xml><?xml version="1.0" encoding="utf-8"?>
<Control xmlns="http://schemas.microsoft.com/VisualStudio/2011/storyboarding/control">
  <Id Name="68a6efa7-0759-454d-829d-0dcf3dd35ea4" Revision="1" Stencil="System.MyShapes" StencilVersion="1.0"/>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f942614c-ea29-48b0-a0bf-39a188daa13c" Revision="1" Stencil="System.MyShapes" StencilVersion="1.0"/>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f942614c-ea29-48b0-a0bf-39a188daa13c"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2d0ec6f4-3d74-4898-a25c-e2cd29156f33"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68a6efa7-0759-454d-829d-0dcf3dd35ea4"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f942614c-ea29-48b0-a0bf-39a188daa13c" Revision="1" Stencil="System.MyShapes" StencilVersion="1.0"/>
</Control>
</file>

<file path=customXml/item2257.xml><?xml version="1.0" encoding="utf-8"?>
<Control xmlns="http://schemas.microsoft.com/VisualStudio/2011/storyboarding/control">
  <Id Name="f942614c-ea29-48b0-a0bf-39a188daa13c" Revision="1" Stencil="System.MyShapes" StencilVersion="1.0"/>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f942614c-ea29-48b0-a0bf-39a188daa13c" Revision="1" Stencil="System.MyShapes" StencilVersion="1.0"/>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f942614c-ea29-48b0-a0bf-39a188daa13c" Revision="1" Stencil="System.MyShapes" StencilVersion="1.0"/>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f942614c-ea29-48b0-a0bf-39a188daa13c" Revision="1" Stencil="System.MyShapes" StencilVersion="1.0"/>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2d0ec6f4-3d74-4898-a25c-e2cd29156f33" Revision="1" Stencil="System.MyShapes" StencilVersion="1.0"/>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2d0ec6f4-3d74-4898-a25c-e2cd29156f33" Revision="1" Stencil="System.MyShapes" StencilVersion="1.0"/>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2d0ec6f4-3d74-4898-a25c-e2cd29156f33" Revision="1" Stencil="System.MyShapes" StencilVersion="1.0"/>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2d0ec6f4-3d74-4898-a25c-e2cd29156f33" Revision="1" Stencil="System.MyShapes" StencilVersion="1.0"/>
</Control>
</file>

<file path=customXml/item2286.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68a6efa7-0759-454d-829d-0dcf3dd35ea4" Revision="1" Stencil="System.MyShapes" StencilVersion="1.0"/>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5d1b3dce-16e1-4d33-a649-35b231ab4c99"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126ea32c-c6f2-4e50-82f4-2b9687deaa14" Revision="1" Stencil="System.MyShapes" StencilVersion="1.0"/>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2d0ec6f4-3d74-4898-a25c-e2cd29156f33" Revision="1" Stencil="System.MyShapes" StencilVersion="1.0"/>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f942614c-ea29-48b0-a0bf-39a188daa13c" Revision="1" Stencil="System.MyShapes" StencilVersion="1.0"/>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5d1b3dce-16e1-4d33-a649-35b231ab4c99"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2d0ec6f4-3d74-4898-a25c-e2cd29156f33" Revision="1" Stencil="System.MyShapes" StencilVersion="1.0"/>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f942614c-ea29-48b0-a0bf-39a188daa13c"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2d0ec6f4-3d74-4898-a25c-e2cd29156f33" Revision="1" Stencil="System.MyShapes" StencilVersion="1.0"/>
</Control>
</file>

<file path=customXml/item258.xml><?xml version="1.0" encoding="utf-8"?>
<Control xmlns="http://schemas.microsoft.com/VisualStudio/2011/storyboarding/control">
  <Id Name="5d1b3dce-16e1-4d33-a649-35b231ab4c99" Revision="1" Stencil="System.MyShapes" StencilVersion="1.0"/>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2d0ec6f4-3d74-4898-a25c-e2cd29156f33"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2d0ec6f4-3d74-4898-a25c-e2cd29156f33" Revision="1" Stencil="System.MyShapes" StencilVersion="1.0"/>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f942614c-ea29-48b0-a0bf-39a188daa13c" Revision="1" Stencil="System.MyShapes" StencilVersion="1.0"/>
</Control>
</file>

<file path=customXml/item279.xml><?xml version="1.0" encoding="utf-8"?>
<Control xmlns="http://schemas.microsoft.com/VisualStudio/2011/storyboarding/control">
  <Id Name="2d0ec6f4-3d74-4898-a25c-e2cd29156f33" Revision="1" Stencil="System.MyShapes" StencilVersion="1.0"/>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68a6efa7-0759-454d-829d-0dcf3dd35ea4" Revision="1" Stencil="System.MyShapes" StencilVersion="1.0"/>
</Control>
</file>

<file path=customXml/item281.xml><?xml version="1.0" encoding="utf-8"?>
<Control xmlns="http://schemas.microsoft.com/VisualStudio/2011/storyboarding/control">
  <Id Name="2d0ec6f4-3d74-4898-a25c-e2cd29156f33"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f942614c-ea29-48b0-a0bf-39a188daa13c" Revision="1" Stencil="System.MyShapes" StencilVersion="1.0"/>
</Control>
</file>

<file path=customXml/item287.xml><?xml version="1.0" encoding="utf-8"?>
<Control xmlns="http://schemas.microsoft.com/VisualStudio/2011/storyboarding/control">
  <Id Name="f942614c-ea29-48b0-a0bf-39a188daa13c"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5d1b3dce-16e1-4d33-a649-35b231ab4c99" Revision="1" Stencil="System.MyShapes" StencilVersion="1.0"/>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f942614c-ea29-48b0-a0bf-39a188daa13c" Revision="1" Stencil="System.MyShapes" StencilVersion="1.0"/>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2d0ec6f4-3d74-4898-a25c-e2cd29156f33"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2d0ec6f4-3d74-4898-a25c-e2cd29156f33" Revision="1" Stencil="System.MyShapes" StencilVersion="1.0"/>
</Control>
</file>

<file path=customXml/item306.xml><?xml version="1.0" encoding="utf-8"?>
<Control xmlns="http://schemas.microsoft.com/VisualStudio/2011/storyboarding/control">
  <Id Name="f942614c-ea29-48b0-a0bf-39a188daa13c" Revision="1" Stencil="System.MyShapes" StencilVersion="1.0"/>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5d1b3dce-16e1-4d33-a649-35b231ab4c99" Revision="1" Stencil="System.MyShapes" StencilVersion="1.0"/>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f942614c-ea29-48b0-a0bf-39a188daa13c" Revision="1" Stencil="System.MyShapes" StencilVersion="1.0"/>
</Control>
</file>

<file path=customXml/item312.xml><?xml version="1.0" encoding="utf-8"?>
<Control xmlns="http://schemas.microsoft.com/VisualStudio/2011/storyboarding/control">
  <Id Name="5d1b3dce-16e1-4d33-a649-35b231ab4c99" Revision="1" Stencil="System.MyShapes" StencilVersion="1.0"/>
</Control>
</file>

<file path=customXml/item313.xml><?xml version="1.0" encoding="utf-8"?>
<Control xmlns="http://schemas.microsoft.com/VisualStudio/2011/storyboarding/control">
  <Id Name="f942614c-ea29-48b0-a0bf-39a188daa13c"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126ea32c-c6f2-4e50-82f4-2b9687deaa14" Revision="1" Stencil="System.MyShapes" StencilVersion="1.0"/>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f942614c-ea29-48b0-a0bf-39a188daa13c"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f942614c-ea29-48b0-a0bf-39a188daa13c" Revision="1" Stencil="System.MyShapes" StencilVersion="1.0"/>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2d0ec6f4-3d74-4898-a25c-e2cd29156f33" Revision="1" Stencil="System.MyShapes" StencilVersion="1.0"/>
</Control>
</file>

<file path=customXml/item323.xml><?xml version="1.0" encoding="utf-8"?>
<Control xmlns="http://schemas.microsoft.com/VisualStudio/2011/storyboarding/control">
  <Id Name="2d0ec6f4-3d74-4898-a25c-e2cd29156f33" Revision="1" Stencil="System.MyShapes" StencilVersion="1.0"/>
</Control>
</file>

<file path=customXml/item324.xml><?xml version="1.0" encoding="utf-8"?>
<Control xmlns="http://schemas.microsoft.com/VisualStudio/2011/storyboarding/control">
  <Id Name="2d0ec6f4-3d74-4898-a25c-e2cd29156f33"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f942614c-ea29-48b0-a0bf-39a188daa13c" Revision="1" Stencil="System.MyShapes" StencilVersion="1.0"/>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2d0ec6f4-3d74-4898-a25c-e2cd29156f33" Revision="1" Stencil="System.MyShapes" StencilVersion="1.0"/>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5d1b3dce-16e1-4d33-a649-35b231ab4c99" Revision="1" Stencil="System.MyShapes" StencilVersion="1.0"/>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2d0ec6f4-3d74-4898-a25c-e2cd29156f33" Revision="1" Stencil="System.MyShapes" StencilVersion="1.0"/>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68a6efa7-0759-454d-829d-0dcf3dd35ea4" Revision="1" Stencil="System.MyShapes" StencilVersion="1.0"/>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5d1b3dce-16e1-4d33-a649-35b231ab4c99"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68a6efa7-0759-454d-829d-0dcf3dd35ea4"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2d0ec6f4-3d74-4898-a25c-e2cd29156f33"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126ea32c-c6f2-4e50-82f4-2b9687deaa14"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68a6efa7-0759-454d-829d-0dcf3dd35ea4" Revision="1" Stencil="System.MyShapes" StencilVersion="1.0"/>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f942614c-ea29-48b0-a0bf-39a188daa13c"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126ea32c-c6f2-4e50-82f4-2b9687deaa14"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f942614c-ea29-48b0-a0bf-39a188daa13c"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68a6efa7-0759-454d-829d-0dcf3dd35ea4" Revision="1" Stencil="System.MyShapes" StencilVersion="1.0"/>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2d0ec6f4-3d74-4898-a25c-e2cd29156f33" Revision="1" Stencil="System.MyShapes" StencilVersion="1.0"/>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2d0ec6f4-3d74-4898-a25c-e2cd29156f33"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126ea32c-c6f2-4e50-82f4-2b9687deaa14" Revision="1" Stencil="System.MyShapes" StencilVersion="1.0"/>
</Control>
</file>

<file path=customXml/item435.xml><?xml version="1.0" encoding="utf-8"?>
<Control xmlns="http://schemas.microsoft.com/VisualStudio/2011/storyboarding/control">
  <Id Name="f942614c-ea29-48b0-a0bf-39a188daa13c" Revision="1" Stencil="System.MyShapes" StencilVersion="1.0"/>
</Control>
</file>

<file path=customXml/item436.xml><?xml version="1.0" encoding="utf-8"?>
<Control xmlns="http://schemas.microsoft.com/VisualStudio/2011/storyboarding/control">
  <Id Name="68a6efa7-0759-454d-829d-0dcf3dd35ea4"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2d0ec6f4-3d74-4898-a25c-e2cd29156f33" Revision="1" Stencil="System.MyShapes" StencilVersion="1.0"/>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5d1b3dce-16e1-4d33-a649-35b231ab4c99" Revision="1" Stencil="System.MyShapes" StencilVersion="1.0"/>
</Control>
</file>

<file path=customXml/item443.xml><?xml version="1.0" encoding="utf-8"?>
<Control xmlns="http://schemas.microsoft.com/VisualStudio/2011/storyboarding/control">
  <Id Name="f942614c-ea29-48b0-a0bf-39a188daa13c"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68a6efa7-0759-454d-829d-0dcf3dd35ea4" Revision="1" Stencil="System.MyShapes" StencilVersion="1.0"/>
</Control>
</file>

<file path=customXml/item456.xml><?xml version="1.0" encoding="utf-8"?>
<Control xmlns="http://schemas.microsoft.com/VisualStudio/2011/storyboarding/control">
  <Id Name="2d0ec6f4-3d74-4898-a25c-e2cd29156f33"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126ea32c-c6f2-4e50-82f4-2b9687deaa14" Revision="1" Stencil="System.MyShapes" StencilVersion="1.0"/>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f942614c-ea29-48b0-a0bf-39a188daa13c" Revision="1" Stencil="System.MyShapes" StencilVersion="1.0"/>
</Control>
</file>

<file path=customXml/item464.xml><?xml version="1.0" encoding="utf-8"?>
<Control xmlns="http://schemas.microsoft.com/VisualStudio/2011/storyboarding/control">
  <Id Name="2d0ec6f4-3d74-4898-a25c-e2cd29156f33"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68a6efa7-0759-454d-829d-0dcf3dd35ea4" Revision="1" Stencil="System.MyShapes" StencilVersion="1.0"/>
</Control>
</file>

<file path=customXml/item469.xml><?xml version="1.0" encoding="utf-8"?>
<Control xmlns="http://schemas.microsoft.com/VisualStudio/2011/storyboarding/control">
  <Id Name="2d0ec6f4-3d74-4898-a25c-e2cd29156f33" Revision="1" Stencil="System.MyShapes" StencilVersion="1.0"/>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3982616a-27fa-40bd-bad5-0141cab90ed9"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2d0ec6f4-3d74-4898-a25c-e2cd29156f33" Revision="1" Stencil="System.MyShapes" StencilVersion="1.0"/>
</Control>
</file>

<file path=customXml/item481.xml><?xml version="1.0" encoding="utf-8"?>
<Control xmlns="http://schemas.microsoft.com/VisualStudio/2011/storyboarding/control">
  <Id Name="f942614c-ea29-48b0-a0bf-39a188daa13c" Revision="1" Stencil="System.MyShapes" StencilVersion="1.0"/>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2d0ec6f4-3d74-4898-a25c-e2cd29156f33" Revision="1" Stencil="System.MyShapes" StencilVersion="1.0"/>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f942614c-ea29-48b0-a0bf-39a188daa13c" Revision="1" Stencil="System.MyShapes" StencilVersion="1.0"/>
</Control>
</file>

<file path=customXml/item490.xml><?xml version="1.0" encoding="utf-8"?>
<Control xmlns="http://schemas.microsoft.com/VisualStudio/2011/storyboarding/control">
  <Id Name="126ea32c-c6f2-4e50-82f4-2b9687deaa14" Revision="1" Stencil="System.MyShapes" StencilVersion="1.0"/>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3982616a-27fa-40bd-bad5-0141cab90ed9"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f942614c-ea29-48b0-a0bf-39a188daa13c" Revision="1" Stencil="System.MyShapes" StencilVersion="1.0"/>
</Control>
</file>

<file path=customXml/item5.xml><?xml version="1.0" encoding="utf-8"?>
<Control xmlns="http://schemas.microsoft.com/VisualStudio/2011/storyboarding/control">
  <Id Name="68a6efa7-0759-454d-829d-0dcf3dd35ea4" Revision="1" Stencil="System.MyShapes" StencilVersion="1.0"/>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19c56bb1-b2fd-4f21-af48-79b3e509800c" Revision="1" Stencil="System.MyShapes" StencilVersion="1.0"/>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f942614c-ea29-48b0-a0bf-39a188daa13c"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f942614c-ea29-48b0-a0bf-39a188daa13c" Revision="1" Stencil="System.MyShapes" StencilVersion="1.0"/>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5d1b3dce-16e1-4d33-a649-35b231ab4c99" Revision="1" Stencil="System.MyShapes" StencilVersion="1.0"/>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f942614c-ea29-48b0-a0bf-39a188daa13c"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68a6efa7-0759-454d-829d-0dcf3dd35ea4"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26215876-6989-4482-a047-662b9a79ecf7" Revision="1" Stencil="System.MyShapes" StencilVersion="1.0"/>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2d0ec6f4-3d74-4898-a25c-e2cd29156f33"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126ea32c-c6f2-4e50-82f4-2b9687deaa14" Revision="1" Stencil="System.MyShapes" StencilVersion="1.0"/>
</Control>
</file>

<file path=customXml/item522.xml><?xml version="1.0" encoding="utf-8"?>
<Control xmlns="http://schemas.microsoft.com/VisualStudio/2011/storyboarding/control">
  <Id Name="5d1b3dce-16e1-4d33-a649-35b231ab4c99" Revision="1" Stencil="System.MyShapes" StencilVersion="1.0"/>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f942614c-ea29-48b0-a0bf-39a188daa13c" Revision="1" Stencil="System.MyShapes" StencilVersion="1.0"/>
</Control>
</file>

<file path=customXml/item532.xml><?xml version="1.0" encoding="utf-8"?>
<Control xmlns="http://schemas.microsoft.com/VisualStudio/2011/storyboarding/control">
  <Id Name="126ea32c-c6f2-4e50-82f4-2b9687deaa14" Revision="1" Stencil="System.MyShapes" StencilVersion="1.0"/>
</Control>
</file>

<file path=customXml/item533.xml><?xml version="1.0" encoding="utf-8"?>
<Control xmlns="http://schemas.microsoft.com/VisualStudio/2011/storyboarding/control">
  <Id Name="f942614c-ea29-48b0-a0bf-39a188daa13c" Revision="1" Stencil="System.MyShapes" StencilVersion="1.0"/>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126ea32c-c6f2-4e50-82f4-2b9687deaa14" Revision="1" Stencil="System.MyShapes" StencilVersion="1.0"/>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f942614c-ea29-48b0-a0bf-39a188daa13c" Revision="1" Stencil="System.MyShapes" StencilVersion="1.0"/>
</Control>
</file>

<file path=customXml/item54.xml><?xml version="1.0" encoding="utf-8"?>
<Control xmlns="http://schemas.microsoft.com/VisualStudio/2011/storyboarding/control">
  <Id Name="2d0ec6f4-3d74-4898-a25c-e2cd29156f33" Revision="1" Stencil="System.MyShapes" StencilVersion="1.0"/>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68a6efa7-0759-454d-829d-0dcf3dd35ea4"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126ea32c-c6f2-4e50-82f4-2b9687deaa14" Revision="1" Stencil="System.MyShapes" StencilVersion="1.0"/>
</Control>
</file>

<file path=customXml/item545.xml><?xml version="1.0" encoding="utf-8"?>
<Control xmlns="http://schemas.microsoft.com/VisualStudio/2011/storyboarding/control">
  <Id Name="2d0ec6f4-3d74-4898-a25c-e2cd29156f33"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f942614c-ea29-48b0-a0bf-39a188daa13c" Revision="1" Stencil="System.MyShapes" StencilVersion="1.0"/>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126ea32c-c6f2-4e50-82f4-2b9687deaa14" Revision="1" Stencil="System.MyShapes" StencilVersion="1.0"/>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f942614c-ea29-48b0-a0bf-39a188daa13c" Revision="1" Stencil="System.MyShapes" StencilVersion="1.0"/>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2d0ec6f4-3d74-4898-a25c-e2cd29156f33" Revision="1" Stencil="System.MyShapes" StencilVersion="1.0"/>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f942614c-ea29-48b0-a0bf-39a188daa13c" Revision="1" Stencil="System.MyShapes" StencilVersion="1.0"/>
</Control>
</file>

<file path=customXml/item571.xml><?xml version="1.0" encoding="utf-8"?>
<Control xmlns="http://schemas.microsoft.com/VisualStudio/2011/storyboarding/control">
  <Id Name="f942614c-ea29-48b0-a0bf-39a188daa13c" Revision="1" Stencil="System.MyShapes" StencilVersion="1.0"/>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5d1b3dce-16e1-4d33-a649-35b231ab4c99" Revision="1" Stencil="System.MyShapes" StencilVersion="1.0"/>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68a6efa7-0759-454d-829d-0dcf3dd35ea4" Revision="1" Stencil="System.MyShapes" StencilVersion="1.0"/>
</Control>
</file>

<file path=customXml/item581.xml><?xml version="1.0" encoding="utf-8"?>
<Control xmlns="http://schemas.microsoft.com/VisualStudio/2011/storyboarding/control">
  <Id Name="2d0ec6f4-3d74-4898-a25c-e2cd29156f33"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2d0ec6f4-3d74-4898-a25c-e2cd29156f33" Revision="1" Stencil="System.MyShapes" StencilVersion="1.0"/>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f942614c-ea29-48b0-a0bf-39a188daa13c"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5d1b3dce-16e1-4d33-a649-35b231ab4c99" Revision="1" Stencil="System.MyShapes" StencilVersion="1.0"/>
</Control>
</file>

<file path=customXml/item595.xml><?xml version="1.0" encoding="utf-8"?>
<Control xmlns="http://schemas.microsoft.com/VisualStudio/2011/storyboarding/control">
  <Id Name="2d0ec6f4-3d74-4898-a25c-e2cd29156f33" Revision="1" Stencil="System.MyShapes" StencilVersion="1.0"/>
</Control>
</file>

<file path=customXml/item596.xml><?xml version="1.0" encoding="utf-8"?>
<Control xmlns="http://schemas.microsoft.com/VisualStudio/2011/storyboarding/control">
  <Id Name="2d0ec6f4-3d74-4898-a25c-e2cd29156f33" Revision="1" Stencil="System.MyShapes" StencilVersion="1.0"/>
</Control>
</file>

<file path=customXml/item597.xml><?xml version="1.0" encoding="utf-8"?>
<Control xmlns="http://schemas.microsoft.com/VisualStudio/2011/storyboarding/control">
  <Id Name="2d0ec6f4-3d74-4898-a25c-e2cd29156f33" Revision="1" Stencil="System.MyShapes" StencilVersion="1.0"/>
</Control>
</file>

<file path=customXml/item598.xml><?xml version="1.0" encoding="utf-8"?>
<Control xmlns="http://schemas.microsoft.com/VisualStudio/2011/storyboarding/control">
  <Id Name="68a6efa7-0759-454d-829d-0dcf3dd35ea4"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2d0ec6f4-3d74-4898-a25c-e2cd29156f33" Revision="1" Stencil="System.MyShapes" StencilVersion="1.0"/>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2d0ec6f4-3d74-4898-a25c-e2cd29156f33" Revision="1" Stencil="System.MyShapes" StencilVersion="1.0"/>
</Control>
</file>

<file path=customXml/item603.xml><?xml version="1.0" encoding="utf-8"?>
<Control xmlns="http://schemas.microsoft.com/VisualStudio/2011/storyboarding/control">
  <Id Name="68a6efa7-0759-454d-829d-0dcf3dd35ea4"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2d0ec6f4-3d74-4898-a25c-e2cd29156f33" Revision="1" Stencil="System.MyShapes" StencilVersion="1.0"/>
</Control>
</file>

<file path=customXml/item608.xml><?xml version="1.0" encoding="utf-8"?>
<Control xmlns="http://schemas.microsoft.com/VisualStudio/2011/storyboarding/control">
  <Id Name="68a6efa7-0759-454d-829d-0dcf3dd35ea4" Revision="1" Stencil="System.MyShapes" StencilVersion="1.0"/>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2d0ec6f4-3d74-4898-a25c-e2cd29156f33"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68a6efa7-0759-454d-829d-0dcf3dd35ea4"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f942614c-ea29-48b0-a0bf-39a188daa13c"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2d0ec6f4-3d74-4898-a25c-e2cd29156f33" Revision="1" Stencil="System.MyShapes" StencilVersion="1.0"/>
</Control>
</file>

<file path=customXml/item625.xml><?xml version="1.0" encoding="utf-8"?>
<Control xmlns="http://schemas.microsoft.com/VisualStudio/2011/storyboarding/control">
  <Id Name="68a6efa7-0759-454d-829d-0dcf3dd35ea4" Revision="1" Stencil="System.MyShapes" StencilVersion="1.0"/>
</Control>
</file>

<file path=customXml/item626.xml><?xml version="1.0" encoding="utf-8"?>
<Control xmlns="http://schemas.microsoft.com/VisualStudio/2011/storyboarding/control">
  <Id Name="f942614c-ea29-48b0-a0bf-39a188daa13c" Revision="1" Stencil="System.MyShapes" StencilVersion="1.0"/>
</Control>
</file>

<file path=customXml/item627.xml><?xml version="1.0" encoding="utf-8"?>
<Control xmlns="http://schemas.microsoft.com/VisualStudio/2011/storyboarding/control">
  <Id Name="68a6efa7-0759-454d-829d-0dcf3dd35ea4" Revision="1" Stencil="System.MyShapes" StencilVersion="1.0"/>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f942614c-ea29-48b0-a0bf-39a188daa13c"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68a6efa7-0759-454d-829d-0dcf3dd35ea4"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0eb6adba-f44f-478a-accc-2bc808ff9e71"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68a6efa7-0759-454d-829d-0dcf3dd35ea4" Revision="1" Stencil="System.MyShapes" StencilVersion="1.0"/>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f942614c-ea29-48b0-a0bf-39a188daa13c"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f942614c-ea29-48b0-a0bf-39a188daa13c"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f942614c-ea29-48b0-a0bf-39a188daa13c" Revision="1" Stencil="System.MyShapes" StencilVersion="1.0"/>
</Control>
</file>

<file path=customXml/item656.xml><?xml version="1.0" encoding="utf-8"?>
<Control xmlns="http://schemas.microsoft.com/VisualStudio/2011/storyboarding/control">
  <Id Name="68a6efa7-0759-454d-829d-0dcf3dd35ea4"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2d0ec6f4-3d74-4898-a25c-e2cd29156f33" Revision="1" Stencil="System.MyShapes" StencilVersion="1.0"/>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f942614c-ea29-48b0-a0bf-39a188daa13c" Revision="1" Stencil="System.MyShapes" StencilVersion="1.0"/>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5d1b3dce-16e1-4d33-a649-35b231ab4c99"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f942614c-ea29-48b0-a0bf-39a188daa13c"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2d0ec6f4-3d74-4898-a25c-e2cd29156f33" Revision="1" Stencil="System.MyShapes" StencilVersion="1.0"/>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126ea32c-c6f2-4e50-82f4-2b9687deaa14" Revision="1" Stencil="System.MyShapes" StencilVersion="1.0"/>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f942614c-ea29-48b0-a0bf-39a188daa13c" Revision="1" Stencil="System.MyShapes" StencilVersion="1.0"/>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68a6efa7-0759-454d-829d-0dcf3dd35ea4"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2d0ec6f4-3d74-4898-a25c-e2cd29156f33" Revision="1" Stencil="System.MyShapes" StencilVersion="1.0"/>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f942614c-ea29-48b0-a0bf-39a188daa13c" Revision="1" Stencil="System.MyShapes" StencilVersion="1.0"/>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f942614c-ea29-48b0-a0bf-39a188daa13c" Revision="1" Stencil="System.MyShapes" StencilVersion="1.0"/>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f942614c-ea29-48b0-a0bf-39a188daa13c" Revision="1" Stencil="System.MyShapes" StencilVersion="1.0"/>
</Control>
</file>

<file path=customXml/item701.xml><?xml version="1.0" encoding="utf-8"?>
<Control xmlns="http://schemas.microsoft.com/VisualStudio/2011/storyboarding/control">
  <Id Name="f942614c-ea29-48b0-a0bf-39a188daa13c" Revision="1" Stencil="System.MyShapes" StencilVersion="1.0"/>
</Control>
</file>

<file path=customXml/item702.xml><?xml version="1.0" encoding="utf-8"?>
<Control xmlns="http://schemas.microsoft.com/VisualStudio/2011/storyboarding/control">
  <Id Name="f942614c-ea29-48b0-a0bf-39a188daa13c" Revision="1" Stencil="System.MyShapes" StencilVersion="1.0"/>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126ea32c-c6f2-4e50-82f4-2b9687deaa14" Revision="1" Stencil="System.MyShapes" StencilVersion="1.0"/>
</Control>
</file>

<file path=customXml/item71.xml><?xml version="1.0" encoding="utf-8"?>
<Control xmlns="http://schemas.microsoft.com/VisualStudio/2011/storyboarding/control">
  <Id Name="5d1b3dce-16e1-4d33-a649-35b231ab4c99"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f942614c-ea29-48b0-a0bf-39a188daa13c" Revision="1" Stencil="System.MyShapes" StencilVersion="1.0"/>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2d0ec6f4-3d74-4898-a25c-e2cd29156f33"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126ea32c-c6f2-4e50-82f4-2b9687deaa14"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2d0ec6f4-3d74-4898-a25c-e2cd29156f33"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5d1b3dce-16e1-4d33-a649-35b231ab4c99" Revision="1" Stencil="System.MyShapes" StencilVersion="1.0"/>
</Control>
</file>

<file path=customXml/item759.xml><?xml version="1.0" encoding="utf-8"?>
<Control xmlns="http://schemas.microsoft.com/VisualStudio/2011/storyboarding/control">
  <Id Name="5d1b3dce-16e1-4d33-a649-35b231ab4c99"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2d0ec6f4-3d74-4898-a25c-e2cd29156f33" Revision="1" Stencil="System.MyShapes" StencilVersion="1.0"/>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68a6efa7-0759-454d-829d-0dcf3dd35ea4" Revision="1" Stencil="System.MyShapes" StencilVersion="1.0"/>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2d0ec6f4-3d74-4898-a25c-e2cd29156f33" Revision="1" Stencil="System.MyShapes" StencilVersion="1.0"/>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68a6efa7-0759-454d-829d-0dcf3dd35ea4" Revision="1" Stencil="System.MyShapes" StencilVersion="1.0"/>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2d0ec6f4-3d74-4898-a25c-e2cd29156f33"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2d0ec6f4-3d74-4898-a25c-e2cd29156f33" Revision="1" Stencil="System.MyShapes" StencilVersion="1.0"/>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f942614c-ea29-48b0-a0bf-39a188daa13c" Revision="1" Stencil="System.MyShapes" StencilVersion="1.0"/>
</Control>
</file>

<file path=customXml/item78.xml><?xml version="1.0" encoding="utf-8"?>
<Control xmlns="http://schemas.microsoft.com/VisualStudio/2011/storyboarding/control">
  <Id Name="0eb6adba-f44f-478a-accc-2bc808ff9e71"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2d0ec6f4-3d74-4898-a25c-e2cd29156f33" Revision="1" Stencil="System.MyShapes" StencilVersion="1.0"/>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2d0ec6f4-3d74-4898-a25c-e2cd29156f33"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f942614c-ea29-48b0-a0bf-39a188daa13c" Revision="1" Stencil="System.MyShapes" StencilVersion="1.0"/>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2d0ec6f4-3d74-4898-a25c-e2cd29156f33" Revision="1" Stencil="System.MyShapes" StencilVersion="1.0"/>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2d0ec6f4-3d74-4898-a25c-e2cd29156f33" Revision="1" Stencil="System.MyShapes" StencilVersion="1.0"/>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f942614c-ea29-48b0-a0bf-39a188daa13c"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2d0ec6f4-3d74-4898-a25c-e2cd29156f33" Revision="1" Stencil="System.MyShapes" StencilVersion="1.0"/>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2d0ec6f4-3d74-4898-a25c-e2cd29156f33" Revision="1" Stencil="System.MyShapes" StencilVersion="1.0"/>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f942614c-ea29-48b0-a0bf-39a188daa13c" Revision="1" Stencil="System.MyShapes" StencilVersion="1.0"/>
</Control>
</file>

<file path=customXml/item817.xml><?xml version="1.0" encoding="utf-8"?>
<Control xmlns="http://schemas.microsoft.com/VisualStudio/2011/storyboarding/control">
  <Id Name="f942614c-ea29-48b0-a0bf-39a188daa13c" Revision="1" Stencil="System.MyShapes" StencilVersion="1.0"/>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126ea32c-c6f2-4e50-82f4-2b9687deaa14"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68a6efa7-0759-454d-829d-0dcf3dd35ea4"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26215876-6989-4482-a047-662b9a79ecf7" Revision="1" Stencil="System.MyShapes" StencilVersion="1.0"/>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f942614c-ea29-48b0-a0bf-39a188daa13c"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68a6efa7-0759-454d-829d-0dcf3dd35ea4" Revision="1" Stencil="System.MyShapes" StencilVersion="1.0"/>
</Control>
</file>

<file path=customXml/item844.xml><?xml version="1.0" encoding="utf-8"?>
<Control xmlns="http://schemas.microsoft.com/VisualStudio/2011/storyboarding/control">
  <Id Name="2d0ec6f4-3d74-4898-a25c-e2cd29156f33"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126ea32c-c6f2-4e50-82f4-2b9687deaa14"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126ea32c-c6f2-4e50-82f4-2b9687deaa14"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68a6efa7-0759-454d-829d-0dcf3dd35ea4" Revision="1" Stencil="System.MyShapes" StencilVersion="1.0"/>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f942614c-ea29-48b0-a0bf-39a188daa13c" Revision="1" Stencil="System.MyShapes" StencilVersion="1.0"/>
</Control>
</file>

<file path=customXml/item868.xml><?xml version="1.0" encoding="utf-8"?>
<Control xmlns="http://schemas.microsoft.com/VisualStudio/2011/storyboarding/control">
  <Id Name="126ea32c-c6f2-4e50-82f4-2b9687deaa14" Revision="1" Stencil="System.MyShapes" StencilVersion="1.0"/>
</Control>
</file>

<file path=customXml/item869.xml><?xml version="1.0" encoding="utf-8"?>
<Control xmlns="http://schemas.microsoft.com/VisualStudio/2011/storyboarding/control">
  <Id Name="5d1b3dce-16e1-4d33-a649-35b231ab4c99"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0eb6adba-f44f-478a-accc-2bc808ff9e71" Revision="1" Stencil="System.MyShapes" StencilVersion="1.0"/>
</Control>
</file>

<file path=customXml/item876.xml><?xml version="1.0" encoding="utf-8"?>
<Control xmlns="http://schemas.microsoft.com/VisualStudio/2011/storyboarding/control">
  <Id Name="68a6efa7-0759-454d-829d-0dcf3dd35ea4" Revision="1" Stencil="System.MyShapes" StencilVersion="1.0"/>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f942614c-ea29-48b0-a0bf-39a188daa13c" Revision="1" Stencil="System.MyShapes" StencilVersion="1.0"/>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126ea32c-c6f2-4e50-82f4-2b9687deaa14" Revision="1" Stencil="System.MyShapes" StencilVersion="1.0"/>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126ea32c-c6f2-4e50-82f4-2b9687deaa14" Revision="1" Stencil="System.MyShapes" StencilVersion="1.0"/>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f942614c-ea29-48b0-a0bf-39a188daa13c" Revision="1" Stencil="System.MyShapes" StencilVersion="1.0"/>
</Control>
</file>

<file path=customXml/item897.xml><?xml version="1.0" encoding="utf-8"?>
<Control xmlns="http://schemas.microsoft.com/VisualStudio/2011/storyboarding/control">
  <Id Name="2d0ec6f4-3d74-4898-a25c-e2cd29156f33"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68a6efa7-0759-454d-829d-0dcf3dd35ea4" Revision="1" Stencil="System.MyShapes" StencilVersion="1.0"/>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5d1b3dce-16e1-4d33-a649-35b231ab4c99" Revision="1" Stencil="System.MyShapes" StencilVersion="1.0"/>
</Control>
</file>

<file path=customXml/item905.xml><?xml version="1.0" encoding="utf-8"?>
<Control xmlns="http://schemas.microsoft.com/VisualStudio/2011/storyboarding/control">
  <Id Name="f942614c-ea29-48b0-a0bf-39a188daa13c" Revision="1" Stencil="System.MyShapes" StencilVersion="1.0"/>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126ea32c-c6f2-4e50-82f4-2b9687deaa14" Revision="1" Stencil="System.MyShapes" StencilVersion="1.0"/>
</Control>
</file>

<file path=customXml/item915.xml><?xml version="1.0" encoding="utf-8"?>
<Control xmlns="http://schemas.microsoft.com/VisualStudio/2011/storyboarding/control">
  <Id Name="126ea32c-c6f2-4e50-82f4-2b9687deaa14" Revision="1" Stencil="System.MyShapes" StencilVersion="1.0"/>
</Control>
</file>

<file path=customXml/item916.xml><?xml version="1.0" encoding="utf-8"?>
<Control xmlns="http://schemas.microsoft.com/VisualStudio/2011/storyboarding/control">
  <Id Name="68a6efa7-0759-454d-829d-0dcf3dd35ea4" Revision="1" Stencil="System.MyShapes" StencilVersion="1.0"/>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68a6efa7-0759-454d-829d-0dcf3dd35ea4"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68a6efa7-0759-454d-829d-0dcf3dd35ea4" Revision="1" Stencil="System.MyShapes" StencilVersion="1.0"/>
</Control>
</file>

<file path=customXml/item93.xml><?xml version="1.0" encoding="utf-8"?>
<Control xmlns="http://schemas.microsoft.com/VisualStudio/2011/storyboarding/control">
  <Id Name="2d0ec6f4-3d74-4898-a25c-e2cd29156f33" Revision="1" Stencil="System.MyShapes" StencilVersion="1.0"/>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2d0ec6f4-3d74-4898-a25c-e2cd29156f33" Revision="1" Stencil="System.MyShapes" StencilVersion="1.0"/>
</Control>
</file>

<file path=customXml/item940.xml><?xml version="1.0" encoding="utf-8"?>
<Control xmlns="http://schemas.microsoft.com/VisualStudio/2011/storyboarding/control">
  <Id Name="5d1b3dce-16e1-4d33-a649-35b231ab4c99"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126ea32c-c6f2-4e50-82f4-2b9687deaa14" Revision="1" Stencil="System.MyShapes" StencilVersion="1.0"/>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68a6efa7-0759-454d-829d-0dcf3dd35ea4"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68a6efa7-0759-454d-829d-0dcf3dd35ea4" Revision="1" Stencil="System.MyShapes" StencilVersion="1.0"/>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5d1b3dce-16e1-4d33-a649-35b231ab4c99" Revision="1" Stencil="System.MyShapes" StencilVersion="1.0"/>
</Control>
</file>

<file path=customXml/item970.xml><?xml version="1.0" encoding="utf-8"?>
<Control xmlns="http://schemas.microsoft.com/VisualStudio/2011/storyboarding/control">
  <Id Name="f942614c-ea29-48b0-a0bf-39a188daa13c" Revision="1" Stencil="System.MyShapes" StencilVersion="1.0"/>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126ea32c-c6f2-4e50-82f4-2b9687deaa14" Revision="1" Stencil="System.MyShapes" StencilVersion="1.0"/>
</Control>
</file>

<file path=customXml/item974.xml><?xml version="1.0" encoding="utf-8"?>
<Control xmlns="http://schemas.microsoft.com/VisualStudio/2011/storyboarding/control">
  <Id Name="2d0ec6f4-3d74-4898-a25c-e2cd29156f33" Revision="1" Stencil="System.MyShapes" StencilVersion="1.0"/>
</Control>
</file>

<file path=customXml/item975.xml><?xml version="1.0" encoding="utf-8"?>
<Control xmlns="http://schemas.microsoft.com/VisualStudio/2011/storyboarding/control">
  <Id Name="2d0ec6f4-3d74-4898-a25c-e2cd29156f33"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126ea32c-c6f2-4e50-82f4-2b9687deaa14" Revision="1" Stencil="System.MyShapes" StencilVersion="1.0"/>
</Control>
</file>

<file path=customXml/item980.xml><?xml version="1.0" encoding="utf-8"?>
<Control xmlns="http://schemas.microsoft.com/VisualStudio/2011/storyboarding/control">
  <Id Name="f942614c-ea29-48b0-a0bf-39a188daa13c" Revision="1" Stencil="System.MyShapes" StencilVersion="1.0"/>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68a6efa7-0759-454d-829d-0dcf3dd35ea4"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5d1b3dce-16e1-4d33-a649-35b231ab4c99" Revision="1" Stencil="System.MyShapes" StencilVersion="1.0"/>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f942614c-ea29-48b0-a0bf-39a188daa13c"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f942614c-ea29-48b0-a0bf-39a188daa13c" Revision="1" Stencil="System.MyShapes" StencilVersion="1.0"/>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0.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00.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1000.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001.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002.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003.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004.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005.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006.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007.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008.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009.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01.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010.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011.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012.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013.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014.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1015.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016.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017.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018.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019.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02.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020.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1021.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022.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023.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024.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025.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026.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027.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028.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029.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03.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030.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031.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032.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033.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034.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035.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036.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037.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038.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039.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04.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040.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041.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042.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043.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04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045.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046.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047.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048.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049.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05.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050.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051.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052.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053.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054.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055.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056.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05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058.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059.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06.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060.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061.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06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063.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064.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065.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066.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067.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068.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069.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107.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070.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107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072.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073.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074.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075.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076.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077.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078.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079.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08.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080.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081.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082.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083.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1084.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085.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086.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087.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8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089.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09.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090.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091.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092.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093.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094.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09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096.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097.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098.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099.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1.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10.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10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101.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102.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103.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104.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105.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106.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107.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108.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109.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11.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110.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111.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112.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113.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114.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115.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116.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117.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118.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119.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12.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1120.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121.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122.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123.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124.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125.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126.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127.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128.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129.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13.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130.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131.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1132.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133.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134.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13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136.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137.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138.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139.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14.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140.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1141.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142.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143.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1144.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145.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146.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147.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148.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149.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15.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150.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151.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152.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15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154.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155.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156.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157.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15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159.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1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160.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161.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162.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163.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16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165.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166.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167.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168.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169.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17.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170.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117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172.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173.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174.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175.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176.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177.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17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179.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18.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1180.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18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182.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183.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184.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185.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186.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1187.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188.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18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19.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190.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191.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192.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193.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194.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195.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196.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197.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198.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199.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2.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20.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200.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201.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202.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203.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204.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205.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206.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207.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208.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209.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21.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210.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211.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212.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21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21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215.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216.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217.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218.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219.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22.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220.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22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222.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223.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224.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225.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226.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227.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228.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229.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23.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230.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231.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232.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233.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234.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235.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236.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237.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1238.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239.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24.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240.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241.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242.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243.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244.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245.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246.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247.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248.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249.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25.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250.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251.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252.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253.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1254.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255.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256.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257.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258.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259.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126.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260.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261.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262.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263.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264.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265.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266.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267.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26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269.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27.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270.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271.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272.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273.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274.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275.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276.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277.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278.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279.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28.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280.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281.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1282.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283.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1284.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285.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286.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287.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288.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289.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29.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290.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291.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292.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293.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294.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295.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296.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297.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298.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299.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3.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30.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300.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301.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302.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303.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304.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305.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306.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307.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308.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309.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31.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310.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1311.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31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313.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314.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315.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316.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317.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31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319.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32.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320.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321.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322.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323.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324.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325.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326.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327.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328.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329.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33.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330.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331.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332.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333.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334.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335.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336.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337.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338.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339.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34.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1340.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341.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342.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343.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344.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345.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346.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34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348.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349.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35.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1350.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351.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35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353.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35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355.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356.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357.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358.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359.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36.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360.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361.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362.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363.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364.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365.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366.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367.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368.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369.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37.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370.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371.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372.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373.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374.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37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376.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377.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378.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379.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38.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380.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381.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82.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383.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384.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1385.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38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387.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388.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389.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39.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390.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391.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392.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393.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394.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395.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396.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397.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398.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399.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40.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400.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40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402.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403.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404.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1405.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406.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1407.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408.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409.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41.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410.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411.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412.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413.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414.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415.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416.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417.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418.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419.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42.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42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421.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422.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423.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424.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425.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1426.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427.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428.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429.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143.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430.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431.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432.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433.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434.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435.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436.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437.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438.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439.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44.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440.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441.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442.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44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44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445.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1446.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447.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44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449.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45.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450.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451.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452.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453.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454.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455.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456.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457.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458.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459.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46.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460.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461.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1462.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463.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464.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46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466.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467.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468.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469.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47.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470.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471.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472.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473.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474.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475.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476.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1477.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478.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479.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48.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480.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481.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482.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483.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484.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485.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486.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487.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488.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489.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49.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490.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1491.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492.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493.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494.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495.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496.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497.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498.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499.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5.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50.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500.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501.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502.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150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50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505.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506.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507.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508.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509.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51.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510.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511.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512.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513.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514.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515.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516.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517.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518.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519.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52.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520.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521.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522.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523.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524.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525.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526.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527.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528.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529.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53.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530.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53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532.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533.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53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535.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536.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537.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538.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1539.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154.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540.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541.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542.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543.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544.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545.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546.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54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548.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549.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15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550.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551.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552.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553.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554.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555.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556.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557.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558.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559.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56.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560.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561.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562.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563.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564.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565.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56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56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568.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569.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57.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570.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571.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572.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573.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574.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575.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576.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577.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578.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579.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58.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580.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581.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582.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583.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584.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585.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1586.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587.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588.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589.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59.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590.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591.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592.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593.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594.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595.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596.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597.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598.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599.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60.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600.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601.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602.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603.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604.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605.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606.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607.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608.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609.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61.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610.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611.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612.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61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61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615.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616.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617.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618.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619.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62.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620.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1621.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622.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623.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624.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625.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626.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627.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628.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629.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63.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630.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631.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632.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633.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634.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635.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636.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637.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63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639.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64.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640.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641.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642.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643.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644.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1645.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64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64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64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649.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65.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650.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651.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652.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653.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654.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655.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656.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657.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658.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659.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6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660.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661.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662.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663.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664.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665.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666.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667.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668.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669.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67.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670.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671.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672.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673.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674.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675.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1676.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677.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678.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679.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68.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680.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681.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682.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68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684.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685.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686.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687.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688.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689.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69.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690.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691.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692.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693.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694.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695.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696.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697.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698.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699.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7.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70.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700.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701.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702.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703.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704.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705.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706.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707.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708.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709.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71.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710.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711.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712.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713.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1714.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715.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716.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717.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71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719.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72.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720.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721.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722.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723.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724.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725.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726.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727.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72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729.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73.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730.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731.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732.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733.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734.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735.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736.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737.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738.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739.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74.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740.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1741.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1742.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743.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744.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745.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74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747.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748.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749.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75.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750.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751.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752.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753.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754.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755.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756.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1757.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1758.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759.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76.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760.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761.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762.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763.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76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765.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1766.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767.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768.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769.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77.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77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771.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1772.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773.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774.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775.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776.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777.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778.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77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78.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780.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781.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782.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783.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784.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785.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786.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1787.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788.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789.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79.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790.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791.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792.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793.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794.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79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796.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797.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798.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799.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8.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80.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800.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801.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80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803.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804.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805.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806.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807.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808.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809.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8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810.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811.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812.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813.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814.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815.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816.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817.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818.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819.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82.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820.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821.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82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823.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824.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825.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826.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827.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828.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829.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183.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830.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831.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832.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83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834.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835.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83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837.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838.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839.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84.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840.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841.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842.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843.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1844.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845.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846.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847.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848.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849.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85.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850.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851.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852.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853.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854.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855.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856.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857.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858.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859.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86.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86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861.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86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863.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864.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865.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866.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867.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868.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869.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87.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870.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871.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872.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873.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874.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875.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876.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877.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878.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879.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88.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880.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881.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882.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883.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884.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885.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886.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887.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888.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889.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89.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890.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891.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1892.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893.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894.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895.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896.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897.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89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899.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9.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9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900.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901.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902.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903.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904.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905.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1906.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907.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908.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909.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91.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910.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911.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912.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913.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914.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915.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916.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917.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918.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919.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92.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920.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921.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922.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923.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924.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925.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926.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927.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92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929.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93.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930.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931.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932.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933.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934.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935.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1936.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937.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938.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939.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94.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940.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941.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942.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94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944.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94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946.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947.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948.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949.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95.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950.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951.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952.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953.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954.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955.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956.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957.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1958.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1959.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96.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960.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961.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962.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963.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964.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965.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966.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967.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968.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969.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97.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1970.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1971.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972.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973.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974.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97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976.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977.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978.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979.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98.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1980.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981.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982.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983.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98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985.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986.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987.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988.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989.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99.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990.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991.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992.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993.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994.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995.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996.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997.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1998.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999.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20.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200.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000.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001.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002.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200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004.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2005.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06.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2007.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2008.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2009.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201.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010.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2011.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2012.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2013.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201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2015.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2016.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2017.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018.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019.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02.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020.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021.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022.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2023.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2024.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2025.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2026.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2027.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2028.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2029.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203.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2030.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031.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032.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033.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2034.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035.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2036.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2037.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2038.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2039.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204.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2040.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2041.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2042.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2043.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044.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204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2046.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047.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2048.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2049.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205.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2050.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2051.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2052.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2053.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054.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055.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2056.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2057.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205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059.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06.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2060.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2061.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2062.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063.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064.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2065.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066.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2067.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2068.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069.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207.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070.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071.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207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073.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2074.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2075.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2076.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2077.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2078.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079.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08.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2080.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081.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2082.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083.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2084.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2085.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2086.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087.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088.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2089.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09.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090.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091.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2092.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2093.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2094.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095.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096.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097.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2098.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099.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21.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10.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2100.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2101.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102.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2103.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2104.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10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2106.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2107.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2108.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2109.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211.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2110.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2111.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2112.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2113.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2114.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2115.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2116.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117.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2118.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119.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212.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2120.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2121.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122.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2123.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2124.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2125.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126.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127.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2128.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129.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213.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130.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2131.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2132.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133.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2134.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2135.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2136.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137.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2138.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213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214.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140.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2141.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142.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2143.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144.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2145.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2146.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2147.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148.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2149.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15.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215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215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152.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2153.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154.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155.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2156.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2157.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2158.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2159.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216.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2160.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2161.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2162.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2163.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2164.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165.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2166.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2167.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2168.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2169.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217.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2170.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2171.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2172.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2173.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2174.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175.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2176.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177.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2178.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2179.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218.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180.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2181.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182.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183.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184.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2185.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186.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187.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2188.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189.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219.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19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191.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2192.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2193.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194.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219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196.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2197.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2198.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2199.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220.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2200.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201.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202.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2203.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2204.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220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2206.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20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2208.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209.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21.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2210.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211.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2212.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2213.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214.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2215.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216.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2217.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2218.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2219.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222.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220.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2221.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222.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223.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2224.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2225.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2226.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222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2228.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229.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23.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2230.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2231.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232.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2233.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234.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235.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2236.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237.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238.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2239.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224.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240.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241.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2242.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2243.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2244.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245.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2246.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247.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248.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224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225.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250.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251.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252.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2253.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254.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255.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256.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2257.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2258.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259.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26.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2260.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2261.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262.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263.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264.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226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2266.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267.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268.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2269.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227.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2270.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2271.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272.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273.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274.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275.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276.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2277.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278.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2279.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228.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2280.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2281.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28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2283.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2284.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2285.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2286.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229.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23.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23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231.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232.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33.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234.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235.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36.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237.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38.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239.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240.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241.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42.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43.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44.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245.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4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47.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248.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249.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5.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50.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51.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252.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53.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54.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55.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256.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257.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58.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5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26.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60.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61.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262.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263.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264.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65.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266.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26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268.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269.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27.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270.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71.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72.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273.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27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75.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76.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77.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78.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27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28.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280.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281.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282.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283.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84.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285.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86.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87.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288.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89.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9.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90.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91.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92.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93.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294.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295.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296.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97.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298.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299.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3.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30.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300.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301.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302.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303.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304.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305.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306.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307.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308.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309.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31.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310.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311.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312.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313.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314.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315.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316.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317.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318.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319.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32.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320.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321.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322.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323.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324.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325.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32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327.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32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329.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33.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330.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331.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332.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333.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334.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335.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336.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337.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338.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339.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34.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340.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341.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342.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34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344.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345.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346.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347.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348.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349.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35.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350.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35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352.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35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354.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355.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356.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357.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358.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359.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36.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360.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361.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362.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363.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364.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365.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366.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367.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368.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369.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37.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370.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371.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372.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37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374.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375.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376.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377.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378.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379.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38.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38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381.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382.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383.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384.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385.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38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387.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388.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389.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3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390.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391.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392.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393.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394.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395.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396.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397.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398.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399.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4.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40.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400.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401.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40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403.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404.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405.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406.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407.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408.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409.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41.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410.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411.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412.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413.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414.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415.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41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417.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418.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419.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42.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420.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421.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422.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42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424.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425.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426.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427.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428.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429.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43.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430.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431.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432.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433.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434.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435.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436.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437.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438.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439.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44.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440.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441.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442.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443.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444.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445.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44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447.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448.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449.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45.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450.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451.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452.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453.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454.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455.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456.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457.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458.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59.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46.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460.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461.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462.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463.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464.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465.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466.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467.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468.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469.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47.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470.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471.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472.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473.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474.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475.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476.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477.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47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479.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4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480.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481.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482.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483.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484.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485.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486.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487.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488.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489.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49.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490.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491.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492.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493.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494.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495.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496.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497.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498.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499.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5.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50.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500.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501.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502.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503.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504.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505.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506.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507.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508.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509.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51.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510.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511.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512.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51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514.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515.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516.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517.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518.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519.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52.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520.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521.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522.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523.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524.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525.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526.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527.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528.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529.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53.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530.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531.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532.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533.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534.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535.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536.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537.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538.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539.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54.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540.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541.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542.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543.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544.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545.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546.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547.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548.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549.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55.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550.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551.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552.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553.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55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555.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556.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557.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558.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559.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56.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560.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561.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56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563.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564.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565.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566.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56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568.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569.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57.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570.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571.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572.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573.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574.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575.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576.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577.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578.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579.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58.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580.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81.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582.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583.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584.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585.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586.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587.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588.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589.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59.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590.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59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592.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593.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594.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595.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596.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597.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598.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599.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6.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60.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600.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601.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602.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603.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604.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605.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606.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607.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608.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609.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61.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610.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611.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612.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613.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614.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615.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616.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617.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618.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619.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62.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620.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621.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622.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623.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62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625.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626.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627.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628.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629.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63.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630.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631.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632.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633.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634.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63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636.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637.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638.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639.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64.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640.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641.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642.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643.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644.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645.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646.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647.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648.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649.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65.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650.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651.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652.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653.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654.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655.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656.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657.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658.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659.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66.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660.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661.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662.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66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664.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665.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666.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667.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66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669.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67.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670.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671.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672.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673.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674.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675.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676.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677.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678.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679.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68.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680.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681.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682.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683.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684.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685.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686.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687.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688.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689.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69.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690.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691.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692.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693.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694.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69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696.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697.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698.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699.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70.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700.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701.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702.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703.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704.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705.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706.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707.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708.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709.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71.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710.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711.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712.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713.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714.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715.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716.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717.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718.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719.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7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720.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721.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722.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723.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724.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725.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72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727.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728.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729.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73.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730.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731.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732.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733.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734.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735.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736.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737.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738.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739.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74.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74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741.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742.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743.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744.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745.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746.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747.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748.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749.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75.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750.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751.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752.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753.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754.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755.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756.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757.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758.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59.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76.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760.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761.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762.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763.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764.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76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766.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767.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768.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769.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77.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770.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771.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772.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773.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774.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775.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77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777.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778.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779.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78.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780.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781.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782.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783.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784.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785.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786.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787.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788.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789.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79.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790.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791.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792.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793.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794.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795.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796.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797.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798.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799.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8.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80.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800.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801.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802.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803.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804.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805.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806.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807.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80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809.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81.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810.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811.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812.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813.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814.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815.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816.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817.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818.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819.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82.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820.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821.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822.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823.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824.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82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826.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827.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828.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829.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83.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830.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831.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832.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833.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83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835.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836.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837.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838.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83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84.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840.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841.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842.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843.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844.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845.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846.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847.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848.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849.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85.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850.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85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852.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853.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854.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855.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856.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857.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858.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85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86.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860.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861.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862.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863.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864.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865.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866.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867.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868.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869.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87.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870.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871.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872.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873.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874.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875.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876.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877.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878.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879.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88.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880.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881.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82.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883.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884.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885.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886.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887.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888.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889.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89.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890.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891.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892.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893.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894.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895.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896.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897.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898.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899.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9.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90.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900.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901.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902.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903.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904.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905.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906.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907.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908.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909.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91.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910.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911.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912.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913.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914.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915.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916.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917.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918.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19.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92.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92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921.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922.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923.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924.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925.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926.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927.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928.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929.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93.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930.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931.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932.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933.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934.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935.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936.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937.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938.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939.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94.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940.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94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942.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943.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944.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945.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946.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947.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94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949.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95.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950.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951.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952.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953.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954.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955.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956.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957.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958.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959.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96.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960.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961.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962.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963.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96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965.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966.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967.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968.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969.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97.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970.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971.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972.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973.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974.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975.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976.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97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978.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979.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98.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980.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981.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982.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983.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984.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985.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986.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987.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988.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989.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99.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990.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991.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992.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993.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994.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995.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996.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997.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998.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999.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12587</TotalTime>
  <Words>5747</Words>
  <Application>Microsoft Office PowerPoint</Application>
  <PresentationFormat>Panorámica</PresentationFormat>
  <Paragraphs>1366</Paragraphs>
  <Slides>52</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499</cp:revision>
  <dcterms:created xsi:type="dcterms:W3CDTF">2019-06-19T22:59:13Z</dcterms:created>
  <dcterms:modified xsi:type="dcterms:W3CDTF">2019-10-11T23:51:50Z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